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3"/>
    <p:sldId id="297" r:id="rId4"/>
    <p:sldId id="313" r:id="rId5"/>
    <p:sldId id="312" r:id="rId6"/>
    <p:sldId id="314" r:id="rId7"/>
    <p:sldId id="316" r:id="rId8"/>
    <p:sldId id="258" r:id="rId9"/>
    <p:sldId id="330" r:id="rId10"/>
    <p:sldId id="339" r:id="rId11"/>
    <p:sldId id="341" r:id="rId12"/>
    <p:sldId id="342" r:id="rId13"/>
    <p:sldId id="343" r:id="rId14"/>
    <p:sldId id="344" r:id="rId15"/>
    <p:sldId id="264" r:id="rId16"/>
    <p:sldId id="326" r:id="rId17"/>
    <p:sldId id="327" r:id="rId18"/>
    <p:sldId id="285" r:id="rId19"/>
    <p:sldId id="334" r:id="rId20"/>
    <p:sldId id="337" r:id="rId21"/>
    <p:sldId id="276" r:id="rId22"/>
    <p:sldId id="336" r:id="rId2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8E7D"/>
    <a:srgbClr val="70737A"/>
    <a:srgbClr val="037993"/>
    <a:srgbClr val="FF0066"/>
    <a:srgbClr val="00CC99"/>
    <a:srgbClr val="CC0099"/>
    <a:srgbClr val="FF9900"/>
    <a:srgbClr val="9933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19DD3-E658-402F-A8ED-386D2ECA4340}" type="datetimeFigureOut">
              <a:rPr lang="id-ID" smtClean="0"/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C7A0C-3FE6-4B27-81C3-3FA7AC0A9987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801881" y="1272209"/>
            <a:ext cx="3565249" cy="4319518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89043" y="1285324"/>
            <a:ext cx="8600662" cy="4293842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553325" y="1272623"/>
            <a:ext cx="4638675" cy="4306888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802020" y="1642578"/>
            <a:ext cx="3578362" cy="3578777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75861" y="2000802"/>
            <a:ext cx="2874962" cy="3591615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9248" y="980454"/>
            <a:ext cx="3578225" cy="3578225"/>
          </a:xfrm>
          <a:prstGeom prst="flowChartConnector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94726" y="2365307"/>
            <a:ext cx="3227111" cy="3227111"/>
          </a:xfrm>
          <a:prstGeom prst="flowChartConnector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801813" y="1271588"/>
            <a:ext cx="5738812" cy="5586412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8700" y="2729948"/>
            <a:ext cx="6083300" cy="4128051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89113" y="2001838"/>
            <a:ext cx="6453187" cy="3577327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89113" y="1272209"/>
            <a:ext cx="3590925" cy="5010081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73012" y="0"/>
            <a:ext cx="5738605" cy="5579165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 flipH="1">
            <a:off x="5208727" y="1272762"/>
            <a:ext cx="5910262" cy="4319655"/>
          </a:xfrm>
          <a:prstGeom prst="homePlate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60796" y="1284840"/>
            <a:ext cx="2874962" cy="430688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69357" y="3432175"/>
            <a:ext cx="2861987" cy="3425825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88423" y="0"/>
            <a:ext cx="6467475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33945" y="1100000"/>
            <a:ext cx="4677741" cy="4704452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 flipH="1">
            <a:off x="5525879" y="762285"/>
            <a:ext cx="5784850" cy="5309271"/>
          </a:xfrm>
          <a:custGeom>
            <a:avLst/>
            <a:gdLst>
              <a:gd name="connsiteX0" fmla="*/ 2047461 w 5784850"/>
              <a:gd name="connsiteY0" fmla="*/ 0 h 5309271"/>
              <a:gd name="connsiteX1" fmla="*/ 3916156 w 5784850"/>
              <a:gd name="connsiteY1" fmla="*/ 0 h 5309271"/>
              <a:gd name="connsiteX2" fmla="*/ 5784850 w 5784850"/>
              <a:gd name="connsiteY2" fmla="*/ 2654636 h 5309271"/>
              <a:gd name="connsiteX3" fmla="*/ 3916156 w 5784850"/>
              <a:gd name="connsiteY3" fmla="*/ 5309271 h 5309271"/>
              <a:gd name="connsiteX4" fmla="*/ 2047461 w 5784850"/>
              <a:gd name="connsiteY4" fmla="*/ 5309271 h 5309271"/>
              <a:gd name="connsiteX5" fmla="*/ 3916156 w 5784850"/>
              <a:gd name="connsiteY5" fmla="*/ 2654636 h 5309271"/>
              <a:gd name="connsiteX6" fmla="*/ 0 w 5784850"/>
              <a:gd name="connsiteY6" fmla="*/ 0 h 5309271"/>
              <a:gd name="connsiteX7" fmla="*/ 1868695 w 5784850"/>
              <a:gd name="connsiteY7" fmla="*/ 0 h 5309271"/>
              <a:gd name="connsiteX8" fmla="*/ 3737389 w 5784850"/>
              <a:gd name="connsiteY8" fmla="*/ 2654636 h 5309271"/>
              <a:gd name="connsiteX9" fmla="*/ 1868695 w 5784850"/>
              <a:gd name="connsiteY9" fmla="*/ 5309271 h 5309271"/>
              <a:gd name="connsiteX10" fmla="*/ 0 w 5784850"/>
              <a:gd name="connsiteY10" fmla="*/ 5309271 h 5309271"/>
              <a:gd name="connsiteX11" fmla="*/ 1868695 w 5784850"/>
              <a:gd name="connsiteY11" fmla="*/ 2654636 h 530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84850" h="5309271">
                <a:moveTo>
                  <a:pt x="2047461" y="0"/>
                </a:moveTo>
                <a:lnTo>
                  <a:pt x="3916156" y="0"/>
                </a:lnTo>
                <a:lnTo>
                  <a:pt x="5784850" y="2654636"/>
                </a:lnTo>
                <a:lnTo>
                  <a:pt x="3916156" y="5309271"/>
                </a:lnTo>
                <a:lnTo>
                  <a:pt x="2047461" y="5309271"/>
                </a:lnTo>
                <a:lnTo>
                  <a:pt x="3916156" y="2654636"/>
                </a:lnTo>
                <a:close/>
                <a:moveTo>
                  <a:pt x="0" y="0"/>
                </a:moveTo>
                <a:lnTo>
                  <a:pt x="1868695" y="0"/>
                </a:lnTo>
                <a:lnTo>
                  <a:pt x="3737389" y="2654636"/>
                </a:lnTo>
                <a:lnTo>
                  <a:pt x="1868695" y="5309271"/>
                </a:lnTo>
                <a:lnTo>
                  <a:pt x="0" y="5309271"/>
                </a:lnTo>
                <a:lnTo>
                  <a:pt x="1868695" y="26546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00068" y="1601194"/>
            <a:ext cx="2100262" cy="3708000"/>
          </a:xfrm>
          <a:custGeom>
            <a:avLst/>
            <a:gdLst>
              <a:gd name="connsiteX0" fmla="*/ 0 w 2100262"/>
              <a:gd name="connsiteY0" fmla="*/ 0 h 3708000"/>
              <a:gd name="connsiteX1" fmla="*/ 2100262 w 2100262"/>
              <a:gd name="connsiteY1" fmla="*/ 0 h 3708000"/>
              <a:gd name="connsiteX2" fmla="*/ 2100262 w 2100262"/>
              <a:gd name="connsiteY2" fmla="*/ 3708000 h 3708000"/>
              <a:gd name="connsiteX3" fmla="*/ 0 w 2100262"/>
              <a:gd name="connsiteY3" fmla="*/ 3708000 h 3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62" h="3708000">
                <a:moveTo>
                  <a:pt x="0" y="0"/>
                </a:moveTo>
                <a:lnTo>
                  <a:pt x="2100262" y="0"/>
                </a:lnTo>
                <a:lnTo>
                  <a:pt x="2100262" y="3708000"/>
                </a:lnTo>
                <a:lnTo>
                  <a:pt x="0" y="370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67539" y="2405063"/>
            <a:ext cx="3708000" cy="2100262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1271588"/>
            <a:ext cx="3843131" cy="4864170"/>
          </a:xfrm>
          <a:custGeom>
            <a:avLst/>
            <a:gdLst>
              <a:gd name="connsiteX0" fmla="*/ 1285461 w 3843131"/>
              <a:gd name="connsiteY0" fmla="*/ 0 h 4864170"/>
              <a:gd name="connsiteX1" fmla="*/ 3843131 w 3843131"/>
              <a:gd name="connsiteY1" fmla="*/ 2432085 h 4864170"/>
              <a:gd name="connsiteX2" fmla="*/ 1285461 w 3843131"/>
              <a:gd name="connsiteY2" fmla="*/ 4864170 h 4864170"/>
              <a:gd name="connsiteX3" fmla="*/ 66324 w 3843131"/>
              <a:gd name="connsiteY3" fmla="*/ 4570631 h 4864170"/>
              <a:gd name="connsiteX4" fmla="*/ 0 w 3843131"/>
              <a:gd name="connsiteY4" fmla="*/ 4532316 h 4864170"/>
              <a:gd name="connsiteX5" fmla="*/ 0 w 3843131"/>
              <a:gd name="connsiteY5" fmla="*/ 331854 h 4864170"/>
              <a:gd name="connsiteX6" fmla="*/ 66324 w 3843131"/>
              <a:gd name="connsiteY6" fmla="*/ 293540 h 4864170"/>
              <a:gd name="connsiteX7" fmla="*/ 1285461 w 3843131"/>
              <a:gd name="connsiteY7" fmla="*/ 0 h 486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3131" h="4864170">
                <a:moveTo>
                  <a:pt x="1285461" y="0"/>
                </a:moveTo>
                <a:cubicBezTo>
                  <a:pt x="2698023" y="0"/>
                  <a:pt x="3843131" y="1088882"/>
                  <a:pt x="3843131" y="2432085"/>
                </a:cubicBezTo>
                <a:cubicBezTo>
                  <a:pt x="3843131" y="3775288"/>
                  <a:pt x="2698023" y="4864170"/>
                  <a:pt x="1285461" y="4864170"/>
                </a:cubicBezTo>
                <a:cubicBezTo>
                  <a:pt x="844035" y="4864170"/>
                  <a:pt x="428728" y="4757834"/>
                  <a:pt x="66324" y="4570631"/>
                </a:cubicBezTo>
                <a:lnTo>
                  <a:pt x="0" y="4532316"/>
                </a:lnTo>
                <a:lnTo>
                  <a:pt x="0" y="331854"/>
                </a:lnTo>
                <a:lnTo>
                  <a:pt x="66324" y="293540"/>
                </a:lnTo>
                <a:cubicBezTo>
                  <a:pt x="428728" y="106336"/>
                  <a:pt x="844035" y="0"/>
                  <a:pt x="12854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50913" y="2746375"/>
            <a:ext cx="4378325" cy="241935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24200" y="0"/>
            <a:ext cx="36195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24200" y="0"/>
            <a:ext cx="36195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24200" y="0"/>
            <a:ext cx="36195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24200" y="0"/>
            <a:ext cx="361950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53" y="1556792"/>
            <a:ext cx="4860540" cy="4455495"/>
          </a:xfrm>
          <a:prstGeom prst="rect">
            <a:avLst/>
          </a:prstGeom>
          <a:effectLst/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78485" y="1835823"/>
            <a:ext cx="4248472" cy="2609817"/>
          </a:xfrm>
          <a:prstGeom prst="rect">
            <a:avLst/>
          </a:prstGeom>
          <a:solidFill>
            <a:schemeClr val="bg1"/>
          </a:solidFill>
          <a:effectLst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61111" y="967477"/>
            <a:ext cx="4916488" cy="4916489"/>
          </a:xfrm>
          <a:prstGeom prst="donu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65403" y="1007580"/>
            <a:ext cx="6592404" cy="4777341"/>
          </a:xfrm>
          <a:custGeom>
            <a:avLst/>
            <a:gdLst>
              <a:gd name="connsiteX0" fmla="*/ 4438960 w 6592404"/>
              <a:gd name="connsiteY0" fmla="*/ 0 h 4777341"/>
              <a:gd name="connsiteX1" fmla="*/ 6592404 w 6592404"/>
              <a:gd name="connsiteY1" fmla="*/ 2153444 h 4777341"/>
              <a:gd name="connsiteX2" fmla="*/ 4438960 w 6592404"/>
              <a:gd name="connsiteY2" fmla="*/ 4306888 h 4777341"/>
              <a:gd name="connsiteX3" fmla="*/ 3069170 w 6592404"/>
              <a:gd name="connsiteY3" fmla="*/ 3815146 h 4777341"/>
              <a:gd name="connsiteX4" fmla="*/ 3009721 w 6592404"/>
              <a:gd name="connsiteY4" fmla="*/ 3761115 h 4777341"/>
              <a:gd name="connsiteX5" fmla="*/ 2985063 w 6592404"/>
              <a:gd name="connsiteY5" fmla="*/ 3828487 h 4777341"/>
              <a:gd name="connsiteX6" fmla="*/ 1553575 w 6592404"/>
              <a:gd name="connsiteY6" fmla="*/ 4777341 h 4777341"/>
              <a:gd name="connsiteX7" fmla="*/ 0 w 6592404"/>
              <a:gd name="connsiteY7" fmla="*/ 3223765 h 4777341"/>
              <a:gd name="connsiteX8" fmla="*/ 1553575 w 6592404"/>
              <a:gd name="connsiteY8" fmla="*/ 1670189 h 4777341"/>
              <a:gd name="connsiteX9" fmla="*/ 2294102 w 6592404"/>
              <a:gd name="connsiteY9" fmla="*/ 1857697 h 4777341"/>
              <a:gd name="connsiteX10" fmla="*/ 2306974 w 6592404"/>
              <a:gd name="connsiteY10" fmla="*/ 1865518 h 4777341"/>
              <a:gd name="connsiteX11" fmla="*/ 2329267 w 6592404"/>
              <a:gd name="connsiteY11" fmla="*/ 1719450 h 4777341"/>
              <a:gd name="connsiteX12" fmla="*/ 4438960 w 6592404"/>
              <a:gd name="connsiteY12" fmla="*/ 0 h 4777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92404" h="4777341">
                <a:moveTo>
                  <a:pt x="4438960" y="0"/>
                </a:moveTo>
                <a:cubicBezTo>
                  <a:pt x="5628274" y="0"/>
                  <a:pt x="6592404" y="964130"/>
                  <a:pt x="6592404" y="2153444"/>
                </a:cubicBezTo>
                <a:cubicBezTo>
                  <a:pt x="6592404" y="3342758"/>
                  <a:pt x="5628274" y="4306888"/>
                  <a:pt x="4438960" y="4306888"/>
                </a:cubicBezTo>
                <a:cubicBezTo>
                  <a:pt x="3918635" y="4306888"/>
                  <a:pt x="3441412" y="4122348"/>
                  <a:pt x="3069170" y="3815146"/>
                </a:cubicBezTo>
                <a:lnTo>
                  <a:pt x="3009721" y="3761115"/>
                </a:lnTo>
                <a:lnTo>
                  <a:pt x="2985063" y="3828487"/>
                </a:lnTo>
                <a:cubicBezTo>
                  <a:pt x="2749217" y="4386089"/>
                  <a:pt x="2197087" y="4777341"/>
                  <a:pt x="1553575" y="4777341"/>
                </a:cubicBezTo>
                <a:cubicBezTo>
                  <a:pt x="695559" y="4777341"/>
                  <a:pt x="0" y="4081781"/>
                  <a:pt x="0" y="3223765"/>
                </a:cubicBezTo>
                <a:cubicBezTo>
                  <a:pt x="0" y="2365749"/>
                  <a:pt x="695559" y="1670189"/>
                  <a:pt x="1553575" y="1670189"/>
                </a:cubicBezTo>
                <a:cubicBezTo>
                  <a:pt x="1821705" y="1670189"/>
                  <a:pt x="2073970" y="1738115"/>
                  <a:pt x="2294102" y="1857697"/>
                </a:cubicBezTo>
                <a:lnTo>
                  <a:pt x="2306974" y="1865518"/>
                </a:lnTo>
                <a:lnTo>
                  <a:pt x="2329267" y="1719450"/>
                </a:lnTo>
                <a:cubicBezTo>
                  <a:pt x="2530067" y="738162"/>
                  <a:pt x="3398310" y="0"/>
                  <a:pt x="4438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 flipH="1">
            <a:off x="6586330" y="887827"/>
            <a:ext cx="5605670" cy="5115407"/>
          </a:xfrm>
          <a:prstGeom prst="flowChartDelay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58474" y="1312379"/>
            <a:ext cx="4294187" cy="4306888"/>
          </a:xfrm>
          <a:prstGeom prst="parallelogram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121907" y="1206223"/>
            <a:ext cx="5070093" cy="4889777"/>
          </a:xfrm>
          <a:prstGeom prst="teardrop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443C-6FDF-4BA3-8850-3C88E2AFD828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077D2-2DEE-4EF3-9C8D-7520801AE377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占位符 3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8" b="27924"/>
          <a:stretch>
            <a:fillRect/>
          </a:stretch>
        </p:blipFill>
        <p:spPr>
          <a:xfrm>
            <a:off x="1" y="0"/>
            <a:ext cx="12191999" cy="6858000"/>
          </a:xfrm>
        </p:spPr>
      </p:pic>
      <p:pic>
        <p:nvPicPr>
          <p:cNvPr id="5" name="图片 4" descr="upload_post_object_v2_26013230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79" y="0"/>
            <a:ext cx="12419344" cy="698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6082" y="485648"/>
            <a:ext cx="6915895" cy="156845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zh-CN" altLang="en-US" sz="4800" b="1" spc="3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主角：癌细胞（晚期）</a:t>
            </a:r>
            <a:endParaRPr lang="id-ID" sz="4800" b="1" spc="3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 Placeholder 6"/>
          <p:cNvSpPr txBox="1"/>
          <p:nvPr/>
        </p:nvSpPr>
        <p:spPr>
          <a:xfrm>
            <a:off x="2289169" y="1264709"/>
            <a:ext cx="4106240" cy="1151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设计说明：</a:t>
            </a:r>
            <a:endParaRPr lang="zh-CN" alt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id-ID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主角是一枚小小瘟神，可爱的外表下有着邪恶的能量。小时候伪装在细胞之中，与其他细胞没有太大区别。随着年龄的增长逐渐颜色加深，长出触须。头上的王冠是与生俱来的荣耀。</a:t>
            </a:r>
            <a:endParaRPr 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图片占位符 1"/>
          <p:cNvPicPr/>
          <p:nvPr>
            <p:ph type="pic" sz="quarter" idx="10"/>
          </p:nvPr>
        </p:nvPicPr>
        <p:blipFill>
          <a:blip r:embed="rId1"/>
          <a:srcRect t="1368" b="1368"/>
        </p:blipFill>
        <p:spPr>
          <a:xfrm>
            <a:off x="666490" y="3260724"/>
            <a:ext cx="3061923" cy="3113256"/>
          </a:xfrm>
        </p:spPr>
      </p:pic>
      <p:pic>
        <p:nvPicPr>
          <p:cNvPr id="3" name="图片 2" descr="upload_post_object_v2_3598835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92" y="3623959"/>
            <a:ext cx="2451962" cy="2451174"/>
          </a:xfrm>
          <a:prstGeom prst="rect">
            <a:avLst/>
          </a:prstGeom>
        </p:spPr>
      </p:pic>
      <p:pic>
        <p:nvPicPr>
          <p:cNvPr id="6" name="图片 5" descr="upload_post_object_v2_32427945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90" y="3605262"/>
            <a:ext cx="2470665" cy="2469870"/>
          </a:xfrm>
          <a:prstGeom prst="rect">
            <a:avLst/>
          </a:prstGeom>
        </p:spPr>
      </p:pic>
      <p:pic>
        <p:nvPicPr>
          <p:cNvPr id="7" name="图片 6" descr="upload_post_object_v2_29648284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201" y="3453764"/>
            <a:ext cx="2711986" cy="27111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6082" y="485648"/>
            <a:ext cx="6915895" cy="156845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id-ID" sz="4800" b="1" spc="3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怪物（淋巴细胞）：</a:t>
            </a:r>
            <a:endParaRPr lang="id-ID" sz="4800" b="1" spc="3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 Placeholder 6"/>
          <p:cNvSpPr txBox="1"/>
          <p:nvPr/>
        </p:nvSpPr>
        <p:spPr>
          <a:xfrm>
            <a:off x="2289169" y="1264709"/>
            <a:ext cx="4106240" cy="1450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设计说明：</a:t>
            </a:r>
            <a:endParaRPr lang="zh-CN" alt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id-ID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</a:rPr>
              <a:t>可爱的爱心章鱼，会吐出泡泡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图片占位符 1"/>
          <p:cNvPicPr/>
          <p:nvPr>
            <p:ph type="pic" sz="quarter" idx="10"/>
          </p:nvPr>
        </p:nvPicPr>
        <p:blipFill>
          <a:blip r:embed="rId1"/>
          <a:srcRect t="1368" b="1368"/>
        </p:blipFill>
        <p:spPr>
          <a:xfrm>
            <a:off x="666490" y="3260724"/>
            <a:ext cx="3061923" cy="3113256"/>
          </a:xfrm>
        </p:spPr>
      </p:pic>
      <p:pic>
        <p:nvPicPr>
          <p:cNvPr id="27" name="图片 26" descr="upload_post_object_v2_40542129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00" y="3987062"/>
            <a:ext cx="2091172" cy="2090499"/>
          </a:xfrm>
          <a:prstGeom prst="rect">
            <a:avLst/>
          </a:prstGeom>
        </p:spPr>
      </p:pic>
      <p:pic>
        <p:nvPicPr>
          <p:cNvPr id="28" name="图片 27" descr="upload_post_object_v2_2216435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55" y="4041014"/>
            <a:ext cx="1983234" cy="1982596"/>
          </a:xfrm>
          <a:prstGeom prst="rect">
            <a:avLst/>
          </a:prstGeom>
        </p:spPr>
      </p:pic>
      <p:pic>
        <p:nvPicPr>
          <p:cNvPr id="30" name="图片 29" descr="upload_post_object_v2_28900256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053" y="4017457"/>
            <a:ext cx="2060751" cy="2060088"/>
          </a:xfrm>
          <a:prstGeom prst="rect">
            <a:avLst/>
          </a:prstGeom>
        </p:spPr>
      </p:pic>
      <p:pic>
        <p:nvPicPr>
          <p:cNvPr id="8" name="图片 7" descr="upload_post_object_v2_7073675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86" y="3136621"/>
            <a:ext cx="3061927" cy="32373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6082" y="485648"/>
            <a:ext cx="6915895" cy="156845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id-ID" sz="4800" b="1" spc="3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怪物（白细胞）：</a:t>
            </a:r>
            <a:endParaRPr lang="id-ID" sz="4800" b="1" spc="3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 Placeholder 6"/>
          <p:cNvSpPr txBox="1"/>
          <p:nvPr/>
        </p:nvSpPr>
        <p:spPr>
          <a:xfrm>
            <a:off x="2289169" y="1264709"/>
            <a:ext cx="4106240" cy="1450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设计说明：</a:t>
            </a:r>
            <a:endParaRPr lang="zh-CN" alt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id-ID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</a:rPr>
              <a:t>用巨大的身躯滚动</a:t>
            </a:r>
            <a:endParaRPr 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图片占位符 1"/>
          <p:cNvPicPr/>
          <p:nvPr>
            <p:ph type="pic" sz="quarter" idx="10"/>
          </p:nvPr>
        </p:nvPicPr>
        <p:blipFill>
          <a:blip r:embed="rId1"/>
          <a:srcRect t="1368" b="1368"/>
        </p:blipFill>
        <p:spPr>
          <a:xfrm>
            <a:off x="666490" y="3260724"/>
            <a:ext cx="3061923" cy="3113256"/>
          </a:xfrm>
        </p:spPr>
      </p:pic>
      <p:pic>
        <p:nvPicPr>
          <p:cNvPr id="8" name="图片 7" descr="upload_post_object_v2_7073675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86" y="3136621"/>
            <a:ext cx="3061927" cy="3237396"/>
          </a:xfrm>
          <a:prstGeom prst="rect">
            <a:avLst/>
          </a:prstGeom>
        </p:spPr>
      </p:pic>
      <p:pic>
        <p:nvPicPr>
          <p:cNvPr id="3" name="图片 2" descr="upload_post_object_v2_30672643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074" y="3791259"/>
            <a:ext cx="2467836" cy="2467042"/>
          </a:xfrm>
          <a:prstGeom prst="rect">
            <a:avLst/>
          </a:prstGeom>
        </p:spPr>
      </p:pic>
      <p:pic>
        <p:nvPicPr>
          <p:cNvPr id="24" name="图片 23" descr="upload_post_object_v2_31941910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143" y="3780640"/>
            <a:ext cx="2488975" cy="2488175"/>
          </a:xfrm>
          <a:prstGeom prst="rect">
            <a:avLst/>
          </a:prstGeom>
        </p:spPr>
      </p:pic>
      <p:pic>
        <p:nvPicPr>
          <p:cNvPr id="25" name="图片 24" descr="upload_post_object_v2_19764432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585" y="3771708"/>
            <a:ext cx="2487392" cy="2486593"/>
          </a:xfrm>
          <a:prstGeom prst="rect">
            <a:avLst/>
          </a:prstGeom>
        </p:spPr>
      </p:pic>
      <p:pic>
        <p:nvPicPr>
          <p:cNvPr id="5" name="图片 4" descr="upload_post_object_v2_29474229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86" y="3312089"/>
            <a:ext cx="3061927" cy="30619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6082" y="485648"/>
            <a:ext cx="6915895" cy="156845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id-ID" sz="4800" b="1" spc="3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怪物：（B细胞）</a:t>
            </a:r>
            <a:endParaRPr lang="id-ID" sz="4800" b="1" spc="3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 Placeholder 6"/>
          <p:cNvSpPr txBox="1"/>
          <p:nvPr/>
        </p:nvSpPr>
        <p:spPr>
          <a:xfrm>
            <a:off x="2289169" y="1264709"/>
            <a:ext cx="4106240" cy="1450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设计说明：</a:t>
            </a:r>
            <a:endParaRPr lang="zh-CN" alt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id-ID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</a:rPr>
              <a:t>玻璃罩内的小小乌贼</a:t>
            </a:r>
            <a:endParaRPr 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图片占位符 1"/>
          <p:cNvPicPr/>
          <p:nvPr>
            <p:ph type="pic" sz="quarter" idx="10"/>
          </p:nvPr>
        </p:nvPicPr>
        <p:blipFill>
          <a:blip r:embed="rId1"/>
          <a:srcRect t="1368" b="1368"/>
        </p:blipFill>
        <p:spPr>
          <a:xfrm>
            <a:off x="666490" y="3260724"/>
            <a:ext cx="3061923" cy="3113256"/>
          </a:xfrm>
        </p:spPr>
      </p:pic>
      <p:pic>
        <p:nvPicPr>
          <p:cNvPr id="8" name="图片 7" descr="upload_post_object_v2_7073675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86" y="3136621"/>
            <a:ext cx="3061927" cy="3237396"/>
          </a:xfrm>
          <a:prstGeom prst="rect">
            <a:avLst/>
          </a:prstGeom>
        </p:spPr>
      </p:pic>
      <p:pic>
        <p:nvPicPr>
          <p:cNvPr id="5" name="图片 4" descr="upload_post_object_v2_29474229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6" y="3312089"/>
            <a:ext cx="3061927" cy="3061927"/>
          </a:xfrm>
          <a:prstGeom prst="rect">
            <a:avLst/>
          </a:prstGeom>
        </p:spPr>
      </p:pic>
      <p:pic>
        <p:nvPicPr>
          <p:cNvPr id="4" name="图片 3" descr="upload_post_object_v2_5157853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866" y="3814662"/>
            <a:ext cx="2551031" cy="2550211"/>
          </a:xfrm>
          <a:prstGeom prst="rect">
            <a:avLst/>
          </a:prstGeom>
        </p:spPr>
      </p:pic>
      <p:pic>
        <p:nvPicPr>
          <p:cNvPr id="6" name="图片 5" descr="upload_post_object_v2_33119930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679" y="3895125"/>
            <a:ext cx="2539486" cy="2538669"/>
          </a:xfrm>
          <a:prstGeom prst="rect">
            <a:avLst/>
          </a:prstGeom>
        </p:spPr>
      </p:pic>
      <p:pic>
        <p:nvPicPr>
          <p:cNvPr id="7" name="图片 6" descr="upload_post_object_v2_13355430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9285" y="3863532"/>
            <a:ext cx="2602692" cy="2601855"/>
          </a:xfrm>
          <a:prstGeom prst="rect">
            <a:avLst/>
          </a:prstGeom>
        </p:spPr>
      </p:pic>
      <p:pic>
        <p:nvPicPr>
          <p:cNvPr id="11" name="图片 10" descr="upload_post_object_v2_27525960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86" y="3136620"/>
            <a:ext cx="2805134" cy="32282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5D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-3361352" y="-314798"/>
            <a:ext cx="9454640" cy="7699135"/>
          </a:xfrm>
          <a:custGeom>
            <a:avLst/>
            <a:gdLst>
              <a:gd name="connsiteX0" fmla="*/ 1073547 w 4294187"/>
              <a:gd name="connsiteY0" fmla="*/ 0 h 4306888"/>
              <a:gd name="connsiteX1" fmla="*/ 4294187 w 4294187"/>
              <a:gd name="connsiteY1" fmla="*/ 0 h 4306888"/>
              <a:gd name="connsiteX2" fmla="*/ 3220640 w 4294187"/>
              <a:gd name="connsiteY2" fmla="*/ 4306888 h 4306888"/>
              <a:gd name="connsiteX3" fmla="*/ 0 w 4294187"/>
              <a:gd name="connsiteY3" fmla="*/ 4306888 h 43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4187" h="4306888">
                <a:moveTo>
                  <a:pt x="1073547" y="0"/>
                </a:moveTo>
                <a:lnTo>
                  <a:pt x="4294187" y="0"/>
                </a:lnTo>
                <a:lnTo>
                  <a:pt x="3220640" y="4306888"/>
                </a:lnTo>
                <a:lnTo>
                  <a:pt x="0" y="4306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bg1"/>
          </a:solidFill>
        </p:grpSpPr>
        <p:sp>
          <p:nvSpPr>
            <p:cNvPr id="4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7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1848" y="1390284"/>
            <a:ext cx="4450974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600" b="1" spc="300" dirty="0">
                <a:solidFill>
                  <a:srgbClr val="FF9EB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第一关：</a:t>
            </a:r>
            <a:endParaRPr lang="zh-CN" altLang="en-US" sz="3600" b="1" spc="300" dirty="0">
              <a:solidFill>
                <a:srgbClr val="FF9EB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endParaRPr lang="id-ID" sz="3600" b="1" spc="300" dirty="0">
              <a:solidFill>
                <a:srgbClr val="FF9EB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 Placeholder 6"/>
          <p:cNvSpPr txBox="1"/>
          <p:nvPr/>
        </p:nvSpPr>
        <p:spPr>
          <a:xfrm>
            <a:off x="6093288" y="4059008"/>
            <a:ext cx="5174915" cy="531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20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设计说明：前期癌细胞主要在一个探索区域，背景是较为明朗的粉红色，还暗示这主控的病情并不严重，营造一个明亮的轻快的环境。</a:t>
            </a:r>
            <a:endParaRPr lang="en-US" sz="14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4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4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57468" y="-247520"/>
            <a:ext cx="6868732" cy="2029213"/>
            <a:chOff x="6278028" y="-1031133"/>
            <a:chExt cx="12253461" cy="3620010"/>
          </a:xfrm>
        </p:grpSpPr>
        <p:sp>
          <p:nvSpPr>
            <p:cNvPr id="16" name="Oval 15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/>
            <p:cNvSpPr/>
            <p:nvPr/>
          </p:nvSpPr>
          <p:spPr>
            <a:xfrm>
              <a:off x="15864901" y="-1031133"/>
              <a:ext cx="2666588" cy="2666588"/>
            </a:xfrm>
            <a:prstGeom prst="ellipse">
              <a:avLst/>
            </a:prstGeom>
            <a:solidFill>
              <a:srgbClr val="FEC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41050" y="5688009"/>
            <a:ext cx="1090376" cy="1090376"/>
            <a:chOff x="6278028" y="-316161"/>
            <a:chExt cx="2905038" cy="2905038"/>
          </a:xfrm>
        </p:grpSpPr>
        <p:sp>
          <p:nvSpPr>
            <p:cNvPr id="19" name="Oval 18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rgbClr val="FEC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45855" y="94635"/>
            <a:ext cx="810408" cy="810408"/>
            <a:chOff x="6278028" y="-316161"/>
            <a:chExt cx="2905038" cy="2905038"/>
          </a:xfrm>
        </p:grpSpPr>
        <p:sp>
          <p:nvSpPr>
            <p:cNvPr id="22" name="Oval 21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rgbClr val="FEC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50283" y="5327555"/>
            <a:ext cx="683280" cy="683280"/>
            <a:chOff x="6278028" y="-316161"/>
            <a:chExt cx="2905038" cy="2905038"/>
          </a:xfrm>
        </p:grpSpPr>
        <p:sp>
          <p:nvSpPr>
            <p:cNvPr id="25" name="Oval 24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rgbClr val="FEC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图片占位符 1"/>
          <p:cNvSpPr/>
          <p:nvPr>
            <p:ph type="pic" sz="quarter" idx="10"/>
          </p:nvPr>
        </p:nvSpPr>
        <p:spPr>
          <a:xfrm>
            <a:off x="1985866" y="1714845"/>
            <a:ext cx="3241415" cy="3478687"/>
          </a:xfrm>
        </p:spPr>
      </p:sp>
      <p:pic>
        <p:nvPicPr>
          <p:cNvPr id="8" name="图片 7" descr="upload_post_object_v2_1264680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6599" y="532593"/>
            <a:ext cx="4682087" cy="3051032"/>
          </a:xfrm>
          <a:prstGeom prst="rect">
            <a:avLst/>
          </a:prstGeom>
        </p:spPr>
      </p:pic>
      <p:pic>
        <p:nvPicPr>
          <p:cNvPr id="10" name="图片 9" descr="upload_post_object_v2_13405597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6" y="3813447"/>
            <a:ext cx="4778398" cy="27501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0D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-3361352" y="-314798"/>
            <a:ext cx="9454640" cy="7699135"/>
          </a:xfrm>
          <a:custGeom>
            <a:avLst/>
            <a:gdLst>
              <a:gd name="connsiteX0" fmla="*/ 1073547 w 4294187"/>
              <a:gd name="connsiteY0" fmla="*/ 0 h 4306888"/>
              <a:gd name="connsiteX1" fmla="*/ 4294187 w 4294187"/>
              <a:gd name="connsiteY1" fmla="*/ 0 h 4306888"/>
              <a:gd name="connsiteX2" fmla="*/ 3220640 w 4294187"/>
              <a:gd name="connsiteY2" fmla="*/ 4306888 h 4306888"/>
              <a:gd name="connsiteX3" fmla="*/ 0 w 4294187"/>
              <a:gd name="connsiteY3" fmla="*/ 4306888 h 43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4187" h="4306888">
                <a:moveTo>
                  <a:pt x="1073547" y="0"/>
                </a:moveTo>
                <a:lnTo>
                  <a:pt x="4294187" y="0"/>
                </a:lnTo>
                <a:lnTo>
                  <a:pt x="3220640" y="4306888"/>
                </a:lnTo>
                <a:lnTo>
                  <a:pt x="0" y="4306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bg1"/>
          </a:solidFill>
        </p:grpSpPr>
        <p:sp>
          <p:nvSpPr>
            <p:cNvPr id="4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7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1848" y="1390284"/>
            <a:ext cx="4450974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600" b="1" spc="300" dirty="0">
                <a:solidFill>
                  <a:srgbClr val="70AD47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第二关：</a:t>
            </a:r>
            <a:endParaRPr lang="id-ID" sz="3600" b="1" spc="300" dirty="0">
              <a:solidFill>
                <a:srgbClr val="70AD47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 Placeholder 6"/>
          <p:cNvSpPr txBox="1"/>
          <p:nvPr/>
        </p:nvSpPr>
        <p:spPr>
          <a:xfrm>
            <a:off x="6093288" y="4059008"/>
            <a:ext cx="5037022" cy="531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20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548235"/>
                </a:solidFill>
                <a:latin typeface="宋体" charset="0"/>
                <a:ea typeface="宋体" charset="0"/>
                <a:cs typeface="宋体" charset="0"/>
              </a:rPr>
              <a:t>设计说明：相对来说病情变得严重，整体风格采用黄绿色调，表示人已经进入一个较为危险的状态，同时主角癌细胞的难度增加，情况变得岌岌可危，需要用一个相对沉闷的颜色去营造一个紧张的氛围。</a:t>
            </a:r>
            <a:endParaRPr lang="en-US" sz="1400" dirty="0">
              <a:solidFill>
                <a:srgbClr val="548235"/>
              </a:solidFill>
              <a:latin typeface="宋体" charset="0"/>
              <a:ea typeface="宋体" charset="0"/>
              <a:cs typeface="宋体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400" dirty="0">
              <a:solidFill>
                <a:srgbClr val="548235"/>
              </a:solidFill>
              <a:latin typeface="宋体" charset="0"/>
              <a:ea typeface="宋体" charset="0"/>
              <a:cs typeface="宋体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400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Placeholder 6"/>
          <p:cNvSpPr txBox="1"/>
          <p:nvPr/>
        </p:nvSpPr>
        <p:spPr>
          <a:xfrm>
            <a:off x="7105661" y="2328666"/>
            <a:ext cx="3213846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id-ID" sz="800" spc="3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PASTEL CREATIVE PRESENTATION.</a:t>
            </a:r>
            <a:endParaRPr lang="en-US" sz="800" spc="3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25710" y="-455197"/>
            <a:ext cx="4566103" cy="2055719"/>
            <a:chOff x="6278028" y="-1078418"/>
            <a:chExt cx="8145691" cy="3667295"/>
          </a:xfrm>
        </p:grpSpPr>
        <p:sp>
          <p:nvSpPr>
            <p:cNvPr id="16" name="Oval 15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/>
            <p:cNvSpPr/>
            <p:nvPr/>
          </p:nvSpPr>
          <p:spPr>
            <a:xfrm>
              <a:off x="11757131" y="-1078418"/>
              <a:ext cx="2666588" cy="2666588"/>
            </a:xfrm>
            <a:prstGeom prst="ellipse">
              <a:avLst/>
            </a:prstGeom>
            <a:solidFill>
              <a:srgbClr val="E7E6E6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41050" y="5688009"/>
            <a:ext cx="1090376" cy="1090376"/>
            <a:chOff x="6278028" y="-316161"/>
            <a:chExt cx="2905038" cy="2905038"/>
          </a:xfrm>
        </p:grpSpPr>
        <p:sp>
          <p:nvSpPr>
            <p:cNvPr id="19" name="Oval 18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rgbClr val="E7E6E6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45855" y="94635"/>
            <a:ext cx="810408" cy="810408"/>
            <a:chOff x="6278028" y="-316161"/>
            <a:chExt cx="2905038" cy="2905038"/>
          </a:xfrm>
        </p:grpSpPr>
        <p:sp>
          <p:nvSpPr>
            <p:cNvPr id="22" name="Oval 21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rgbClr val="E7E6E6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50283" y="5327555"/>
            <a:ext cx="683280" cy="683280"/>
            <a:chOff x="6278028" y="-316161"/>
            <a:chExt cx="2905038" cy="2905038"/>
          </a:xfrm>
          <a:solidFill>
            <a:srgbClr val="E7E6E6">
              <a:alpha val="100000"/>
            </a:srgbClr>
          </a:solidFill>
        </p:grpSpPr>
        <p:sp>
          <p:nvSpPr>
            <p:cNvPr id="25" name="Oval 24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图片占位符 1"/>
          <p:cNvSpPr/>
          <p:nvPr>
            <p:ph type="pic" sz="quarter" idx="10"/>
          </p:nvPr>
        </p:nvSpPr>
        <p:spPr>
          <a:xfrm>
            <a:off x="1985866" y="1714845"/>
            <a:ext cx="3241415" cy="3478687"/>
          </a:xfrm>
        </p:spPr>
      </p:sp>
      <p:pic>
        <p:nvPicPr>
          <p:cNvPr id="8" name="图片 7" descr="upload_post_object_v2_1264680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6599" y="532593"/>
            <a:ext cx="4682087" cy="3051032"/>
          </a:xfrm>
          <a:prstGeom prst="rect">
            <a:avLst/>
          </a:prstGeom>
        </p:spPr>
      </p:pic>
      <p:pic>
        <p:nvPicPr>
          <p:cNvPr id="10" name="图片 9" descr="upload_post_object_v2_13405597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6" y="3813447"/>
            <a:ext cx="4778398" cy="2750157"/>
          </a:xfrm>
          <a:prstGeom prst="rect">
            <a:avLst/>
          </a:prstGeom>
        </p:spPr>
      </p:pic>
      <p:pic>
        <p:nvPicPr>
          <p:cNvPr id="9" name="图片 8" descr="upload_post_object_v2_17227744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596" y="532614"/>
            <a:ext cx="4729061" cy="3101591"/>
          </a:xfrm>
          <a:prstGeom prst="rect">
            <a:avLst/>
          </a:prstGeom>
        </p:spPr>
      </p:pic>
      <p:pic>
        <p:nvPicPr>
          <p:cNvPr id="27" name="图片 26" descr="upload_post_object_v2_9315106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86" y="3813447"/>
            <a:ext cx="4778426" cy="27501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-3361352" y="-314798"/>
            <a:ext cx="9454640" cy="7699135"/>
          </a:xfrm>
          <a:custGeom>
            <a:avLst/>
            <a:gdLst>
              <a:gd name="connsiteX0" fmla="*/ 1073547 w 4294187"/>
              <a:gd name="connsiteY0" fmla="*/ 0 h 4306888"/>
              <a:gd name="connsiteX1" fmla="*/ 4294187 w 4294187"/>
              <a:gd name="connsiteY1" fmla="*/ 0 h 4306888"/>
              <a:gd name="connsiteX2" fmla="*/ 3220640 w 4294187"/>
              <a:gd name="connsiteY2" fmla="*/ 4306888 h 4306888"/>
              <a:gd name="connsiteX3" fmla="*/ 0 w 4294187"/>
              <a:gd name="connsiteY3" fmla="*/ 4306888 h 43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4187" h="4306888">
                <a:moveTo>
                  <a:pt x="1073547" y="0"/>
                </a:moveTo>
                <a:lnTo>
                  <a:pt x="4294187" y="0"/>
                </a:lnTo>
                <a:lnTo>
                  <a:pt x="3220640" y="4306888"/>
                </a:lnTo>
                <a:lnTo>
                  <a:pt x="0" y="4306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bg1"/>
          </a:solidFill>
        </p:grpSpPr>
        <p:sp>
          <p:nvSpPr>
            <p:cNvPr id="4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5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7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1848" y="1390284"/>
            <a:ext cx="4450974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600" b="1" spc="300" dirty="0">
                <a:solidFill>
                  <a:srgbClr val="5B9BD5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第三关：</a:t>
            </a:r>
            <a:endParaRPr lang="id-ID" sz="3600" b="1" spc="300" dirty="0">
              <a:solidFill>
                <a:srgbClr val="5B9BD5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 Placeholder 6"/>
          <p:cNvSpPr txBox="1"/>
          <p:nvPr/>
        </p:nvSpPr>
        <p:spPr>
          <a:xfrm>
            <a:off x="6093288" y="4059008"/>
            <a:ext cx="5114473" cy="531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20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5B9BD5"/>
                </a:solidFill>
                <a:latin typeface="宋体" charset="0"/>
                <a:ea typeface="宋体" charset="0"/>
                <a:cs typeface="宋体" charset="0"/>
              </a:rPr>
              <a:t>设计说明：人的身体已经到达极限，与此同时，整个场景是荒芜的</a:t>
            </a:r>
            <a:r>
              <a:rPr lang="en-US" altLang="zh-CN" sz="1400" dirty="0">
                <a:solidFill>
                  <a:srgbClr val="5B9BD5"/>
                </a:solidFill>
                <a:latin typeface="宋体" charset="0"/>
                <a:ea typeface="宋体" charset="0"/>
                <a:cs typeface="宋体" charset="0"/>
              </a:rPr>
              <a:t>/</a:t>
            </a:r>
            <a:r>
              <a:rPr lang="zh-CN" altLang="en-US" sz="1400" dirty="0">
                <a:solidFill>
                  <a:srgbClr val="5B9BD5"/>
                </a:solidFill>
                <a:latin typeface="宋体" charset="0"/>
                <a:ea typeface="宋体" charset="0"/>
                <a:cs typeface="宋体" charset="0"/>
              </a:rPr>
              <a:t>落寞的，加上流体的移动让这种荒芜凄凉的场景变得更加冰冷，于此同时玩家给出道德观念的选择。</a:t>
            </a:r>
            <a:endParaRPr lang="en-US" sz="1400" dirty="0">
              <a:solidFill>
                <a:srgbClr val="5B9BD5"/>
              </a:solidFill>
              <a:latin typeface="宋体" charset="0"/>
              <a:ea typeface="宋体" charset="0"/>
              <a:cs typeface="宋体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400" dirty="0">
              <a:solidFill>
                <a:srgbClr val="5B9BD5"/>
              </a:solidFill>
              <a:latin typeface="宋体" charset="0"/>
              <a:ea typeface="宋体" charset="0"/>
              <a:cs typeface="宋体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Placeholder 6"/>
          <p:cNvSpPr txBox="1"/>
          <p:nvPr/>
        </p:nvSpPr>
        <p:spPr>
          <a:xfrm>
            <a:off x="7105661" y="2328666"/>
            <a:ext cx="3213846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id-ID" sz="800" spc="3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PASTEL CREATIVE PRESENTATION.</a:t>
            </a:r>
            <a:endParaRPr lang="en-US" sz="800" spc="3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25710" y="-455197"/>
            <a:ext cx="4566103" cy="2055719"/>
            <a:chOff x="6278028" y="-1078418"/>
            <a:chExt cx="8145691" cy="3667295"/>
          </a:xfrm>
        </p:grpSpPr>
        <p:sp>
          <p:nvSpPr>
            <p:cNvPr id="16" name="Oval 15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/>
            <p:cNvSpPr/>
            <p:nvPr/>
          </p:nvSpPr>
          <p:spPr>
            <a:xfrm>
              <a:off x="11757131" y="-1078418"/>
              <a:ext cx="2666588" cy="2666588"/>
            </a:xfrm>
            <a:prstGeom prst="ellipse">
              <a:avLst/>
            </a:prstGeom>
            <a:solidFill>
              <a:srgbClr val="E7E6E6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41050" y="5688009"/>
            <a:ext cx="1090376" cy="1090376"/>
            <a:chOff x="6278028" y="-316161"/>
            <a:chExt cx="2905038" cy="2905038"/>
          </a:xfrm>
        </p:grpSpPr>
        <p:sp>
          <p:nvSpPr>
            <p:cNvPr id="19" name="Oval 18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rgbClr val="E7E6E6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45855" y="94635"/>
            <a:ext cx="810408" cy="810408"/>
            <a:chOff x="6278028" y="-316161"/>
            <a:chExt cx="2905038" cy="2905038"/>
          </a:xfrm>
        </p:grpSpPr>
        <p:sp>
          <p:nvSpPr>
            <p:cNvPr id="22" name="Oval 21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rgbClr val="E7E6E6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50283" y="5327555"/>
            <a:ext cx="683280" cy="683280"/>
            <a:chOff x="6278028" y="-316161"/>
            <a:chExt cx="2905038" cy="2905038"/>
          </a:xfrm>
          <a:solidFill>
            <a:srgbClr val="E7E6E6">
              <a:alpha val="100000"/>
            </a:srgbClr>
          </a:solidFill>
        </p:grpSpPr>
        <p:sp>
          <p:nvSpPr>
            <p:cNvPr id="25" name="Oval 24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图片占位符 1"/>
          <p:cNvSpPr/>
          <p:nvPr>
            <p:ph type="pic" sz="quarter" idx="10"/>
          </p:nvPr>
        </p:nvSpPr>
        <p:spPr>
          <a:xfrm>
            <a:off x="1985866" y="1714845"/>
            <a:ext cx="3241415" cy="3478687"/>
          </a:xfrm>
        </p:spPr>
      </p:sp>
      <p:pic>
        <p:nvPicPr>
          <p:cNvPr id="8" name="图片 7" descr="upload_post_object_v2_1264680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6599" y="532593"/>
            <a:ext cx="4682087" cy="3051032"/>
          </a:xfrm>
          <a:prstGeom prst="rect">
            <a:avLst/>
          </a:prstGeom>
        </p:spPr>
      </p:pic>
      <p:pic>
        <p:nvPicPr>
          <p:cNvPr id="10" name="图片 9" descr="upload_post_object_v2_13405597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86" y="3813447"/>
            <a:ext cx="4778398" cy="2750157"/>
          </a:xfrm>
          <a:prstGeom prst="rect">
            <a:avLst/>
          </a:prstGeom>
        </p:spPr>
      </p:pic>
      <p:pic>
        <p:nvPicPr>
          <p:cNvPr id="9" name="图片 8" descr="upload_post_object_v2_17227744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596" y="532614"/>
            <a:ext cx="4729061" cy="3101591"/>
          </a:xfrm>
          <a:prstGeom prst="rect">
            <a:avLst/>
          </a:prstGeom>
        </p:spPr>
      </p:pic>
      <p:pic>
        <p:nvPicPr>
          <p:cNvPr id="27" name="图片 26" descr="upload_post_object_v2_9315106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86" y="3813447"/>
            <a:ext cx="4778426" cy="2750173"/>
          </a:xfrm>
          <a:prstGeom prst="rect">
            <a:avLst/>
          </a:prstGeom>
        </p:spPr>
      </p:pic>
      <p:pic>
        <p:nvPicPr>
          <p:cNvPr id="28" name="图片 27" descr="upload_post_object_v2_41384084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596" y="643386"/>
            <a:ext cx="4729061" cy="2829352"/>
          </a:xfrm>
          <a:prstGeom prst="rect">
            <a:avLst/>
          </a:prstGeom>
        </p:spPr>
      </p:pic>
      <p:pic>
        <p:nvPicPr>
          <p:cNvPr id="29" name="图片 28" descr="upload_post_object_v2_8459859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6" y="3813447"/>
            <a:ext cx="4778426" cy="27501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6"/>
          <p:cNvSpPr txBox="1"/>
          <p:nvPr/>
        </p:nvSpPr>
        <p:spPr>
          <a:xfrm>
            <a:off x="743936" y="1984555"/>
            <a:ext cx="4605157" cy="28887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9EB1"/>
                </a:solidFill>
                <a:latin typeface="Lato"/>
                <a:ea typeface="Open Sans" panose="020B0606030504020204" pitchFamily="34" charset="0"/>
                <a:cs typeface="Open Sans" panose="020B0606030504020204" pitchFamily="34" charset="0"/>
              </a:rPr>
              <a:t>无数个可能</a:t>
            </a:r>
            <a:endParaRPr lang="zh-CN" altLang="en-US" sz="1400" dirty="0">
              <a:solidFill>
                <a:srgbClr val="FF9EB1"/>
              </a:solidFill>
              <a:latin typeface="Lato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9EB1"/>
                </a:solidFill>
                <a:latin typeface="Lato"/>
                <a:ea typeface="Open Sans" panose="020B0606030504020204" pitchFamily="34" charset="0"/>
                <a:cs typeface="Open Sans" panose="020B0606030504020204" pitchFamily="34" charset="0"/>
              </a:rPr>
              <a:t>无数个谬误</a:t>
            </a:r>
            <a:endParaRPr lang="zh-CN" altLang="en-US" sz="1400" dirty="0">
              <a:solidFill>
                <a:srgbClr val="FF9EB1"/>
              </a:solidFill>
              <a:latin typeface="Lato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9EB1"/>
                </a:solidFill>
                <a:latin typeface="Lato"/>
                <a:ea typeface="Open Sans" panose="020B0606030504020204" pitchFamily="34" charset="0"/>
                <a:cs typeface="Open Sans" panose="020B0606030504020204" pitchFamily="34" charset="0"/>
              </a:rPr>
              <a:t>当错位编织成线</a:t>
            </a:r>
            <a:endParaRPr lang="zh-CN" altLang="en-US" sz="1400" dirty="0">
              <a:solidFill>
                <a:srgbClr val="FF9EB1"/>
              </a:solidFill>
              <a:latin typeface="Lato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9EB1"/>
                </a:solidFill>
                <a:latin typeface="Lato"/>
                <a:ea typeface="Open Sans" panose="020B0606030504020204" pitchFamily="34" charset="0"/>
                <a:cs typeface="Open Sans" panose="020B0606030504020204" pitchFamily="34" charset="0"/>
              </a:rPr>
              <a:t>我便诞生</a:t>
            </a:r>
            <a:endParaRPr lang="zh-CN" altLang="en-US" sz="1400" dirty="0">
              <a:solidFill>
                <a:srgbClr val="FF9EB1"/>
              </a:solidFill>
              <a:latin typeface="Lato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9EB1"/>
                </a:solidFill>
                <a:latin typeface="Lato"/>
                <a:ea typeface="Open Sans" panose="020B0606030504020204" pitchFamily="34" charset="0"/>
                <a:cs typeface="Open Sans" panose="020B0606030504020204" pitchFamily="34" charset="0"/>
              </a:rPr>
              <a:t>我在异变中诞生</a:t>
            </a:r>
            <a:endParaRPr lang="zh-CN" altLang="en-US" sz="1400" dirty="0">
              <a:solidFill>
                <a:srgbClr val="FF9EB1"/>
              </a:solidFill>
              <a:latin typeface="Lato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9EB1"/>
                </a:solidFill>
                <a:latin typeface="Lato"/>
                <a:ea typeface="Open Sans" panose="020B0606030504020204" pitchFamily="34" charset="0"/>
                <a:cs typeface="Open Sans" panose="020B0606030504020204" pitchFamily="34" charset="0"/>
              </a:rPr>
              <a:t>渺小如行星张开双手拥抱</a:t>
            </a:r>
            <a:endParaRPr lang="zh-CN" altLang="en-US" sz="1400" dirty="0">
              <a:solidFill>
                <a:srgbClr val="FF9EB1"/>
              </a:solidFill>
              <a:latin typeface="Lato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9EB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嘭</a:t>
            </a:r>
            <a:endParaRPr lang="zh-CN" altLang="en-US" sz="1400" dirty="0">
              <a:solidFill>
                <a:srgbClr val="FF9EB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9EB1"/>
                </a:solidFill>
                <a:latin typeface="Lato"/>
                <a:ea typeface="Open Sans" panose="020B0606030504020204" pitchFamily="34" charset="0"/>
                <a:cs typeface="Open Sans" panose="020B0606030504020204" pitchFamily="34" charset="0"/>
              </a:rPr>
              <a:t>大家</a:t>
            </a:r>
            <a:endParaRPr lang="zh-CN" altLang="en-US" sz="1400" dirty="0">
              <a:solidFill>
                <a:srgbClr val="FF9EB1"/>
              </a:solidFill>
              <a:latin typeface="Lato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9EB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看过来</a:t>
            </a:r>
            <a:endParaRPr lang="en-US" sz="1400" dirty="0">
              <a:solidFill>
                <a:srgbClr val="FF9EB1"/>
              </a:solidFill>
              <a:latin typeface="La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752025" y="924691"/>
            <a:ext cx="2956007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FF9EB1"/>
                </a:solidFill>
              </a:rPr>
              <a:t>【</a:t>
            </a:r>
            <a:r>
              <a:rPr lang="zh-CN" altLang="en-US" sz="4800" dirty="0">
                <a:solidFill>
                  <a:srgbClr val="FF9E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诞生</a:t>
            </a:r>
            <a:r>
              <a:rPr lang="zh-CN" altLang="en-US" sz="4800" b="1" dirty="0">
                <a:solidFill>
                  <a:srgbClr val="FF9EB1"/>
                </a:solidFill>
              </a:rPr>
              <a:t>】</a:t>
            </a:r>
            <a:endParaRPr lang="zh-CN" altLang="en-US" sz="4800" b="1" dirty="0">
              <a:solidFill>
                <a:srgbClr val="FF9EB1"/>
              </a:solidFill>
              <a:latin typeface="Arial Black" panose="020B0A04020102020204" pitchFamily="34" charset="0"/>
              <a:cs typeface="Times New Roman" panose="02020603050405020304" charset="0"/>
            </a:endParaRPr>
          </a:p>
          <a:p>
            <a:endParaRPr lang="id-ID" sz="3200" b="1" dirty="0">
              <a:solidFill>
                <a:srgbClr val="FF9EB1"/>
              </a:solidFill>
              <a:latin typeface="Arial Black" panose="020B0A04020102020204" pitchFamily="34" charset="0"/>
              <a:cs typeface="Times New Roman" panose="02020603050405020304" charset="0"/>
            </a:endParaRPr>
          </a:p>
        </p:txBody>
      </p:sp>
      <p:sp>
        <p:nvSpPr>
          <p:cNvPr id="30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480873" y="5393919"/>
            <a:ext cx="1090376" cy="1090376"/>
            <a:chOff x="6278028" y="-316161"/>
            <a:chExt cx="2905038" cy="2905038"/>
          </a:xfrm>
        </p:grpSpPr>
        <p:sp>
          <p:nvSpPr>
            <p:cNvPr id="55" name="Oval 54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9" name="Oval 58"/>
          <p:cNvSpPr/>
          <p:nvPr/>
        </p:nvSpPr>
        <p:spPr>
          <a:xfrm>
            <a:off x="4741545" y="147320"/>
            <a:ext cx="743585" cy="7442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1"/>
          <p:cNvSpPr/>
          <p:nvPr/>
        </p:nvSpPr>
        <p:spPr>
          <a:xfrm>
            <a:off x="4741241" y="0"/>
            <a:ext cx="6041350" cy="6857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pic>
        <p:nvPicPr>
          <p:cNvPr id="6" name="图片 5" descr="upload_post_object_v2_785777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2527" y="336562"/>
            <a:ext cx="2709207" cy="1245742"/>
          </a:xfrm>
          <a:prstGeom prst="rect">
            <a:avLst/>
          </a:prstGeom>
        </p:spPr>
      </p:pic>
      <p:sp>
        <p:nvSpPr>
          <p:cNvPr id="11" name="Rectangle 43"/>
          <p:cNvSpPr/>
          <p:nvPr/>
        </p:nvSpPr>
        <p:spPr>
          <a:xfrm>
            <a:off x="192706" y="463681"/>
            <a:ext cx="2956007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rgbClr val="FF9E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第一章·</a:t>
            </a:r>
            <a:endParaRPr lang="id-ID" sz="2000" dirty="0">
              <a:solidFill>
                <a:srgbClr val="FF9E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图片 14" descr="upload_post_object_v2_5195243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27" y="1703807"/>
            <a:ext cx="2709172" cy="1523854"/>
          </a:xfrm>
          <a:prstGeom prst="rect">
            <a:avLst/>
          </a:prstGeom>
        </p:spPr>
      </p:pic>
      <p:pic>
        <p:nvPicPr>
          <p:cNvPr id="16" name="图片 15" descr="upload_post_object_v2_2976109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527" y="3350671"/>
            <a:ext cx="2709172" cy="1523854"/>
          </a:xfrm>
          <a:prstGeom prst="rect">
            <a:avLst/>
          </a:prstGeom>
        </p:spPr>
      </p:pic>
      <p:pic>
        <p:nvPicPr>
          <p:cNvPr id="17" name="图片 16" descr="upload_post_object_v2_25321523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27" y="4997534"/>
            <a:ext cx="2709187" cy="1523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6"/>
          <p:cNvSpPr txBox="1"/>
          <p:nvPr/>
        </p:nvSpPr>
        <p:spPr>
          <a:xfrm>
            <a:off x="743936" y="1984555"/>
            <a:ext cx="4605157" cy="3854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咳 咳 咳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咳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咳 咳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针管                 药片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我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一个一个堆叠而成的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我的同胞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化为我的身躯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为我输送养分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r>
              <a:rPr lang="zh-CN" altLang="en-US" sz="1400" dirty="0">
                <a:solidFill>
                  <a:srgbClr val="FFD154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我是世界的终点</a:t>
            </a:r>
            <a:endParaRPr lang="zh-CN" altLang="en-US" sz="1400" dirty="0">
              <a:solidFill>
                <a:srgbClr val="FFD154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80000"/>
              </a:lnSpc>
              <a:spcBef>
                <a:spcPts val="0"/>
              </a:spcBef>
              <a:buNone/>
              <a:defRPr sz="3200"/>
            </a:pPr>
            <a:endParaRPr>
              <a:solidFill>
                <a:srgbClr val="FFD154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752025" y="924691"/>
            <a:ext cx="2956007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FFD154"/>
                </a:solidFill>
              </a:rPr>
              <a:t>【蔓延】</a:t>
            </a:r>
            <a:endParaRPr lang="zh-CN" altLang="en-US" sz="4800" dirty="0">
              <a:solidFill>
                <a:srgbClr val="FFD154"/>
              </a:solidFill>
              <a:latin typeface="Arial Black" panose="020B0A04020102020204" pitchFamily="34" charset="0"/>
              <a:cs typeface="Times New Roman" panose="02020603050405020304" charset="0"/>
            </a:endParaRPr>
          </a:p>
          <a:p>
            <a:endParaRPr lang="id-ID" sz="3200" dirty="0">
              <a:solidFill>
                <a:srgbClr val="FFD154"/>
              </a:solidFill>
              <a:highlight>
                <a:srgbClr val="00FF00"/>
              </a:highlight>
              <a:latin typeface="Arial Black" panose="020B0A04020102020204" pitchFamily="34" charset="0"/>
              <a:cs typeface="Times New Roman" panose="02020603050405020304" charset="0"/>
            </a:endParaRPr>
          </a:p>
        </p:txBody>
      </p:sp>
      <p:sp>
        <p:nvSpPr>
          <p:cNvPr id="30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480873" y="5393919"/>
            <a:ext cx="1090376" cy="1090376"/>
            <a:chOff x="6278028" y="-316161"/>
            <a:chExt cx="2905038" cy="2905038"/>
          </a:xfrm>
        </p:grpSpPr>
        <p:sp>
          <p:nvSpPr>
            <p:cNvPr id="55" name="Oval 54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9" name="Oval 58"/>
          <p:cNvSpPr/>
          <p:nvPr/>
        </p:nvSpPr>
        <p:spPr>
          <a:xfrm>
            <a:off x="4741545" y="147320"/>
            <a:ext cx="743585" cy="7442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1"/>
          <p:cNvSpPr/>
          <p:nvPr/>
        </p:nvSpPr>
        <p:spPr>
          <a:xfrm>
            <a:off x="4741241" y="0"/>
            <a:ext cx="6041350" cy="6857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1" name="Rectangle 43"/>
          <p:cNvSpPr/>
          <p:nvPr/>
        </p:nvSpPr>
        <p:spPr>
          <a:xfrm>
            <a:off x="192706" y="463681"/>
            <a:ext cx="2956007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rgbClr val="FFD15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第二章·</a:t>
            </a:r>
            <a:endParaRPr lang="id-ID" sz="2000" dirty="0">
              <a:solidFill>
                <a:srgbClr val="FFD15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图片 1" descr="upload_post_object_v2_39025965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2503" y="114337"/>
            <a:ext cx="2709149" cy="1525323"/>
          </a:xfrm>
          <a:prstGeom prst="rect">
            <a:avLst/>
          </a:prstGeom>
        </p:spPr>
      </p:pic>
      <p:pic>
        <p:nvPicPr>
          <p:cNvPr id="3" name="图片 2" descr="upload_post_object_v2_26906917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03" y="1766062"/>
            <a:ext cx="2709149" cy="1525323"/>
          </a:xfrm>
          <a:prstGeom prst="rect">
            <a:avLst/>
          </a:prstGeom>
        </p:spPr>
      </p:pic>
      <p:pic>
        <p:nvPicPr>
          <p:cNvPr id="5" name="图片 4" descr="upload_post_object_v2_27439041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503" y="3409327"/>
            <a:ext cx="2709264" cy="1525387"/>
          </a:xfrm>
          <a:prstGeom prst="rect">
            <a:avLst/>
          </a:prstGeom>
        </p:spPr>
      </p:pic>
      <p:pic>
        <p:nvPicPr>
          <p:cNvPr id="7" name="图片 6" descr="upload_post_object_v2_11161263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03" y="5049626"/>
            <a:ext cx="2709149" cy="1525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1752025" y="924691"/>
            <a:ext cx="2956007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A6A6A6"/>
                </a:solidFill>
              </a:rPr>
              <a:t>【抉择】</a:t>
            </a:r>
            <a:endParaRPr lang="zh-CN" altLang="en-US" sz="4800" b="1" dirty="0">
              <a:solidFill>
                <a:srgbClr val="A6A6A6"/>
              </a:solidFill>
              <a:latin typeface="Arial Black" panose="020B0A04020102020204" pitchFamily="34" charset="0"/>
              <a:cs typeface="Times New Roman" panose="02020603050405020304" charset="0"/>
            </a:endParaRPr>
          </a:p>
          <a:p>
            <a:endParaRPr lang="id-ID" sz="3200" b="1" dirty="0">
              <a:solidFill>
                <a:srgbClr val="A6A6A6"/>
              </a:solidFill>
              <a:latin typeface="Arial Black" panose="020B0A04020102020204" pitchFamily="34" charset="0"/>
              <a:cs typeface="Times New Roman" panose="02020603050405020304" charset="0"/>
            </a:endParaRPr>
          </a:p>
        </p:txBody>
      </p:sp>
      <p:sp>
        <p:nvSpPr>
          <p:cNvPr id="30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43"/>
          <p:cNvSpPr/>
          <p:nvPr/>
        </p:nvSpPr>
        <p:spPr>
          <a:xfrm>
            <a:off x="192706" y="463681"/>
            <a:ext cx="2956007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rgbClr val="A6A6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第三章·</a:t>
            </a:r>
            <a:endParaRPr lang="id-ID" sz="2000" dirty="0">
              <a:solidFill>
                <a:srgbClr val="A6A6A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"/>
          <p:cNvSpPr/>
          <p:nvPr/>
        </p:nvSpPr>
        <p:spPr>
          <a:xfrm>
            <a:off x="4741241" y="0"/>
            <a:ext cx="6041350" cy="6857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pic>
        <p:nvPicPr>
          <p:cNvPr id="6" name="图片 5" descr="upload_post_object_v2_39134268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2503" y="147546"/>
            <a:ext cx="2709264" cy="1521898"/>
          </a:xfrm>
          <a:prstGeom prst="rect">
            <a:avLst/>
          </a:prstGeom>
        </p:spPr>
      </p:pic>
      <p:pic>
        <p:nvPicPr>
          <p:cNvPr id="8" name="图片 7" descr="upload_post_object_v2_37676024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03" y="1772461"/>
            <a:ext cx="2709264" cy="1521898"/>
          </a:xfrm>
          <a:prstGeom prst="rect">
            <a:avLst/>
          </a:prstGeom>
        </p:spPr>
      </p:pic>
      <p:pic>
        <p:nvPicPr>
          <p:cNvPr id="9" name="图片 8" descr="upload_post_object_v2_3290867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503" y="3397779"/>
            <a:ext cx="2702778" cy="1518254"/>
          </a:xfrm>
          <a:prstGeom prst="rect">
            <a:avLst/>
          </a:prstGeom>
        </p:spPr>
      </p:pic>
      <p:pic>
        <p:nvPicPr>
          <p:cNvPr id="10" name="图片 9" descr="upload_post_object_v2_39852707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03" y="5019454"/>
            <a:ext cx="2709264" cy="1521898"/>
          </a:xfrm>
          <a:prstGeom prst="rect">
            <a:avLst/>
          </a:prstGeom>
        </p:spPr>
      </p:pic>
      <p:sp>
        <p:nvSpPr>
          <p:cNvPr id="12" name="Text Placeholder 6"/>
          <p:cNvSpPr txBox="1"/>
          <p:nvPr/>
        </p:nvSpPr>
        <p:spPr>
          <a:xfrm>
            <a:off x="743936" y="1984555"/>
            <a:ext cx="4605157" cy="3854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0" rtl="0" eaLnBrk="1" latinLnBrk="0" hangingPunct="1">
              <a:lnSpc>
                <a:spcPct val="1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A6A6A6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生命的终结</a:t>
            </a:r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defTabSz="0" rtl="0" eaLnBrk="1" latinLnBrk="0" hangingPunct="1">
              <a:lnSpc>
                <a:spcPct val="1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A6A6A6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·····跳动·····跳动·····</a:t>
            </a:r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defTabSz="0" rtl="0" eaLnBrk="1" latinLnBrk="0" hangingPunct="1">
              <a:lnSpc>
                <a:spcPct val="1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A6A6A6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醒来</a:t>
            </a:r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defTabSz="0" rtl="0" eaLnBrk="1" latinLnBrk="0" hangingPunct="1">
              <a:lnSpc>
                <a:spcPct val="1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A6A6A6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还是沉睡</a:t>
            </a:r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defTabSz="0" rtl="0" eaLnBrk="1" latinLnBrk="0" hangingPunct="1">
              <a:lnSpc>
                <a:spcPct val="1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A6A6A6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听</a:t>
            </a:r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defTabSz="0" rtl="0" eaLnBrk="1" latinLnBrk="0" hangingPunct="1">
              <a:lnSpc>
                <a:spcPct val="1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A6A6A6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你是一切祸害的根源</a:t>
            </a:r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defTabSz="0" rtl="0" eaLnBrk="1" latinLnBrk="0" hangingPunct="1">
              <a:lnSpc>
                <a:spcPct val="1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A6A6A6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当世界不再属于你</a:t>
            </a:r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defTabSz="0" rtl="0" eaLnBrk="1" latinLnBrk="0" hangingPunct="1">
              <a:lnSpc>
                <a:spcPct val="1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A6A6A6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做出</a:t>
            </a:r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defTabSz="0" rtl="0" eaLnBrk="1" latinLnBrk="0" hangingPunct="1">
              <a:lnSpc>
                <a:spcPct val="18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A6A6A6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选择</a:t>
            </a:r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zh-CN" altLang="en-US" sz="1400" dirty="0">
              <a:solidFill>
                <a:srgbClr val="A6A6A6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52567" y="3722224"/>
            <a:ext cx="4096869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effectLst/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effectLst/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游戏介绍</a:t>
            </a:r>
            <a:endParaRPr lang="id-ID" sz="2400" b="1" dirty="0">
              <a:solidFill>
                <a:schemeClr val="bg1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2765" y="3125840"/>
            <a:ext cx="2512208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400" b="1" spc="50" dirty="0">
                <a:solidFill>
                  <a:schemeClr val="bg1"/>
                </a:solidFill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zh-CN" altLang="en-US" sz="2400" b="1" spc="50" dirty="0">
                <a:solidFill>
                  <a:schemeClr val="bg1"/>
                </a:solidFill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团队介绍</a:t>
            </a:r>
            <a:endParaRPr lang="id-ID" sz="2400" b="1" spc="50" dirty="0">
              <a:solidFill>
                <a:schemeClr val="bg1"/>
              </a:solidFill>
              <a:latin typeface="Arial Black" panose="020B0A040201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ubtitle 2"/>
          <p:cNvSpPr txBox="1"/>
          <p:nvPr/>
        </p:nvSpPr>
        <p:spPr>
          <a:xfrm>
            <a:off x="1622778" y="1781700"/>
            <a:ext cx="4818413" cy="50883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6600" b="1" spc="300" dirty="0">
                <a:solidFill>
                  <a:schemeClr val="bg1"/>
                </a:solidFill>
                <a:latin typeface="Arial Black" panose="020B0A04020102020204" pitchFamily="34" charset="0"/>
                <a:ea typeface="Open Sans" panose="020B0606030504020204" pitchFamily="34" charset="0"/>
                <a:cs typeface="Aharoni" panose="02010803020104030203" pitchFamily="2" charset="-79"/>
              </a:rPr>
              <a:t>目录</a:t>
            </a:r>
            <a:endParaRPr lang="id-ID" sz="6600" b="1" spc="300" dirty="0">
              <a:solidFill>
                <a:schemeClr val="bg1"/>
              </a:solidFill>
              <a:latin typeface="Arial Black" panose="020B0A04020102020204" pitchFamily="34" charset="0"/>
              <a:ea typeface="Open Sans" panose="020B0606030504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图片占位符 2"/>
          <p:cNvSpPr/>
          <p:nvPr>
            <p:ph type="pic" sz="quarter" idx="11"/>
          </p:nvPr>
        </p:nvSpPr>
        <p:spPr/>
      </p:sp>
      <p:sp>
        <p:nvSpPr>
          <p:cNvPr id="2" name="Rectangle 9"/>
          <p:cNvSpPr/>
          <p:nvPr/>
        </p:nvSpPr>
        <p:spPr>
          <a:xfrm>
            <a:off x="1552567" y="4445689"/>
            <a:ext cx="4096869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effectLst/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effectLst/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视频介绍</a:t>
            </a:r>
            <a:endParaRPr lang="id-ID" sz="2400" b="1" dirty="0">
              <a:solidFill>
                <a:schemeClr val="bg1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图片 4" descr="upload_post_object_v2_20232513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3864" y="1965800"/>
            <a:ext cx="4177675" cy="234994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5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815150" y="5725309"/>
            <a:ext cx="1090376" cy="1090376"/>
            <a:chOff x="6278028" y="-316161"/>
            <a:chExt cx="2905038" cy="2905038"/>
          </a:xfrm>
        </p:grpSpPr>
        <p:sp>
          <p:nvSpPr>
            <p:cNvPr id="20" name="Oval 19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bg1"/>
          </a:solidFill>
        </p:grpSpPr>
        <p:sp>
          <p:nvSpPr>
            <p:cNvPr id="6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8971" y="5423415"/>
            <a:ext cx="4450974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rgbClr val="548235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动作动画</a:t>
            </a:r>
            <a:endParaRPr lang="id-ID" sz="4800" b="1" spc="300" dirty="0">
              <a:solidFill>
                <a:srgbClr val="548235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" name="Text Placeholder 6"/>
          <p:cNvSpPr txBox="1"/>
          <p:nvPr/>
        </p:nvSpPr>
        <p:spPr>
          <a:xfrm>
            <a:off x="4043959" y="3960300"/>
            <a:ext cx="7111666" cy="2293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18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主角：癌细胞（早</a:t>
            </a:r>
            <a:r>
              <a:rPr lang="zh-CN" altLang="en-US" sz="18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、中、晚</a:t>
            </a:r>
            <a:r>
              <a:rPr lang="en-US" sz="18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期）</a:t>
            </a:r>
            <a:endParaRPr lang="en-US" sz="1800" dirty="0">
              <a:solidFill>
                <a:srgbClr val="548235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800" dirty="0">
              <a:solidFill>
                <a:srgbClr val="548235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动作</a:t>
            </a:r>
            <a:r>
              <a:rPr lang="en-US" altLang="zh-CN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：走路</a:t>
            </a:r>
            <a:endParaRPr lang="zh-CN" altLang="en-US" sz="1600" dirty="0">
              <a:solidFill>
                <a:srgbClr val="5482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0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          主角是以球体为外形，所以只绑定了一根骨骼，以蹦跳的方式移动。</a:t>
            </a:r>
            <a:endParaRPr lang="zh-CN" altLang="en-US" sz="1000" dirty="0">
              <a:solidFill>
                <a:srgbClr val="5482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动作</a:t>
            </a:r>
            <a:r>
              <a:rPr lang="en-US" altLang="zh-CN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：倾斜向前冲</a:t>
            </a:r>
            <a:endParaRPr lang="zh-CN" altLang="en-US" sz="1600" dirty="0">
              <a:solidFill>
                <a:srgbClr val="5482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0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          游戏里面有冲刺的道具，触发道具后有向前倾斜着跳的动画，</a:t>
            </a:r>
            <a:endParaRPr lang="zh-CN" altLang="en-US" sz="1000" dirty="0">
              <a:solidFill>
                <a:srgbClr val="5482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动作</a:t>
            </a:r>
            <a:r>
              <a:rPr lang="en-US" altLang="zh-CN" sz="16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zh-CN" altLang="en-US" sz="16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：吞噬</a:t>
            </a:r>
            <a:endParaRPr lang="zh-CN" altLang="en-US" sz="1600" dirty="0">
              <a:solidFill>
                <a:srgbClr val="548235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0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           主角吞噬怪物的动画，跳起来然后身体变大。</a:t>
            </a:r>
            <a:endParaRPr lang="en-US" sz="1000" dirty="0">
              <a:solidFill>
                <a:srgbClr val="548235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图片 27" descr="upload_post_object_v2_15297718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391" y="580684"/>
            <a:ext cx="1281037" cy="2994632"/>
          </a:xfrm>
          <a:prstGeom prst="rect">
            <a:avLst/>
          </a:prstGeom>
        </p:spPr>
      </p:pic>
      <p:pic>
        <p:nvPicPr>
          <p:cNvPr id="30" name="图片 29" descr="upload_post_object_v2_23831626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0" y="581994"/>
            <a:ext cx="1284622" cy="2993294"/>
          </a:xfrm>
          <a:prstGeom prst="rect">
            <a:avLst/>
          </a:prstGeom>
        </p:spPr>
      </p:pic>
      <p:pic>
        <p:nvPicPr>
          <p:cNvPr id="36" name="图片 35" descr="upload_post_object_v2_37198005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932" y="580647"/>
            <a:ext cx="1492004" cy="2994704"/>
          </a:xfrm>
          <a:prstGeom prst="rect">
            <a:avLst/>
          </a:prstGeom>
        </p:spPr>
      </p:pic>
      <p:pic>
        <p:nvPicPr>
          <p:cNvPr id="37" name="图片 36" descr="upload_post_object_v2_27772640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68" y="580647"/>
            <a:ext cx="1442080" cy="2994704"/>
          </a:xfrm>
          <a:prstGeom prst="rect">
            <a:avLst/>
          </a:prstGeom>
        </p:spPr>
      </p:pic>
      <p:pic>
        <p:nvPicPr>
          <p:cNvPr id="38" name="图片 37" descr="upload_post_object_v2_36091824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822" y="580647"/>
            <a:ext cx="1431817" cy="3047660"/>
          </a:xfrm>
          <a:prstGeom prst="rect">
            <a:avLst/>
          </a:prstGeom>
        </p:spPr>
      </p:pic>
      <p:pic>
        <p:nvPicPr>
          <p:cNvPr id="40" name="图片 39" descr="upload_post_object_v2_13375980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611" y="580647"/>
            <a:ext cx="1856787" cy="30476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bg1"/>
          </a:solidFill>
        </p:grpSpPr>
        <p:sp>
          <p:nvSpPr>
            <p:cNvPr id="6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7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8971" y="5820433"/>
            <a:ext cx="4450974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rgbClr val="548235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动作动画</a:t>
            </a:r>
            <a:endParaRPr lang="id-ID" sz="4800" b="1" spc="300" dirty="0">
              <a:solidFill>
                <a:srgbClr val="548235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" name="Text Placeholder 6"/>
          <p:cNvSpPr txBox="1"/>
          <p:nvPr/>
        </p:nvSpPr>
        <p:spPr>
          <a:xfrm>
            <a:off x="3256702" y="3843899"/>
            <a:ext cx="4307829" cy="2293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8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怪物</a:t>
            </a:r>
            <a:r>
              <a:rPr lang="en-US" sz="18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：淋巴细胞</a:t>
            </a:r>
            <a:r>
              <a:rPr lang="zh-CN" altLang="en-US" sz="18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、白细胞、</a:t>
            </a:r>
            <a:r>
              <a:rPr lang="en-US" altLang="zh-CN" sz="18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zh-CN" altLang="en-US" sz="1800" dirty="0">
                <a:solidFill>
                  <a:srgbClr val="548235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细胞</a:t>
            </a:r>
            <a:endParaRPr lang="en-US" sz="1800" dirty="0">
              <a:solidFill>
                <a:srgbClr val="548235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800" dirty="0">
              <a:solidFill>
                <a:srgbClr val="548235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动作</a:t>
            </a:r>
            <a:r>
              <a:rPr lang="en-US" altLang="zh-CN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：三个怪物走路</a:t>
            </a:r>
            <a:endParaRPr lang="zh-CN" altLang="en-US" sz="1600" dirty="0">
              <a:solidFill>
                <a:srgbClr val="5482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r>
              <a:rPr lang="zh-CN" altLang="en-US" sz="10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三个怪物形态不同，绑定的骨骼不同，走路姿势会根据体型来行走。</a:t>
            </a:r>
            <a:endParaRPr lang="zh-CN" altLang="en-US" sz="1600" dirty="0">
              <a:solidFill>
                <a:srgbClr val="5482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0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          </a:t>
            </a:r>
            <a:endParaRPr lang="zh-CN" altLang="en-US" sz="1000" dirty="0">
              <a:solidFill>
                <a:srgbClr val="5482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动作</a:t>
            </a:r>
            <a:r>
              <a:rPr lang="en-US" altLang="zh-CN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lang="en-US" altLang="zh-CN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zh-CN" altLang="en-US" sz="16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细胞吞噬和向前向后摔倒</a:t>
            </a:r>
            <a:endParaRPr lang="zh-CN" altLang="en-US" sz="1600" dirty="0">
              <a:solidFill>
                <a:srgbClr val="5482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0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</a:t>
            </a:r>
            <a:r>
              <a:rPr lang="en-US" altLang="zh-CN" sz="10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zh-CN" altLang="en-US" sz="1000" dirty="0">
                <a:solidFill>
                  <a:srgbClr val="548235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细胞作为远程细胞有攻击动画和吞噬动画。</a:t>
            </a:r>
            <a:endParaRPr lang="zh-CN" altLang="en-US" sz="1000" dirty="0">
              <a:solidFill>
                <a:srgbClr val="548235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rgbClr val="548235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图片 1" descr="upload_post_object_v2_18828293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0946" y="511585"/>
            <a:ext cx="1727237" cy="2647672"/>
          </a:xfrm>
          <a:prstGeom prst="rect">
            <a:avLst/>
          </a:prstGeom>
        </p:spPr>
      </p:pic>
      <p:pic>
        <p:nvPicPr>
          <p:cNvPr id="3" name="图片 2" descr="upload_post_object_v2_10716178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37" y="511585"/>
            <a:ext cx="1585426" cy="2647715"/>
          </a:xfrm>
          <a:prstGeom prst="rect">
            <a:avLst/>
          </a:prstGeom>
        </p:spPr>
      </p:pic>
      <p:pic>
        <p:nvPicPr>
          <p:cNvPr id="9" name="图片 8" descr="upload_post_object_v2_37086269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260" y="511585"/>
            <a:ext cx="1783501" cy="2647672"/>
          </a:xfrm>
          <a:prstGeom prst="rect">
            <a:avLst/>
          </a:prstGeom>
        </p:spPr>
      </p:pic>
      <p:pic>
        <p:nvPicPr>
          <p:cNvPr id="12" name="图片 11" descr="upload_post_object_v2_2519899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54" y="511585"/>
            <a:ext cx="1104750" cy="2647672"/>
          </a:xfrm>
          <a:prstGeom prst="rect">
            <a:avLst/>
          </a:prstGeom>
        </p:spPr>
      </p:pic>
      <p:pic>
        <p:nvPicPr>
          <p:cNvPr id="25" name="图片 24" descr="upload_post_object_v2_8568406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328" y="511585"/>
            <a:ext cx="1558374" cy="26476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0989750" y="4248441"/>
            <a:ext cx="683280" cy="683280"/>
            <a:chOff x="6278028" y="-316161"/>
            <a:chExt cx="2905038" cy="2905038"/>
          </a:xfrm>
        </p:grpSpPr>
        <p:sp>
          <p:nvSpPr>
            <p:cNvPr id="30" name="Oval 29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41050" y="5688009"/>
            <a:ext cx="1090376" cy="1090376"/>
            <a:chOff x="6278028" y="-316161"/>
            <a:chExt cx="2905038" cy="2905038"/>
          </a:xfrm>
        </p:grpSpPr>
        <p:sp>
          <p:nvSpPr>
            <p:cNvPr id="24" name="Oval 23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1365261"/>
            <a:ext cx="12192000" cy="685800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795629" y="2466883"/>
            <a:ext cx="4450974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团队介绍：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 Placeholder 6"/>
          <p:cNvSpPr txBox="1"/>
          <p:nvPr/>
        </p:nvSpPr>
        <p:spPr>
          <a:xfrm>
            <a:off x="1563206" y="2221090"/>
            <a:ext cx="3213846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id-ID" sz="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PASTEL CREATIVE PRESENTATION.</a:t>
            </a:r>
            <a:endParaRPr lang="en-US" sz="800" spc="3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632510" y="3004065"/>
            <a:ext cx="10692799" cy="3172136"/>
          </a:xfrm>
          <a:prstGeom prst="rect">
            <a:avLst/>
          </a:prstGeom>
        </p:spPr>
        <p:txBody>
          <a:bodyPr wrap="none" rtlCol="0">
            <a:noAutofit/>
          </a:bodyPr>
          <a:p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队长： 陈清扬 美术 央美 （主角模型、场景建模、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ue</a:t>
            </a: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地编场景搭建、特效）</a:t>
            </a:r>
            <a:endParaRPr lang="zh-CN" altLang="en-US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成员： 戚家赫 策划 央美 （关卡设计、策划）</a:t>
            </a:r>
            <a:endParaRPr lang="zh-CN" altLang="en-US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              王依雨 美术 川美 （骨骼绑定、动作动画、封面）</a:t>
            </a:r>
            <a:endParaRPr lang="zh-CN" altLang="en-US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              徐彦梦娃 美术 国美（原画、角色模型、贴图绘制、过场动画）</a:t>
            </a:r>
            <a:endParaRPr lang="zh-CN" altLang="en-US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              张煜锌 程序 江大（战斗逻辑构建、数值框架建立）</a:t>
            </a:r>
            <a:endParaRPr lang="zh-CN" altLang="en-US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              </a:t>
            </a:r>
            <a:r>
              <a:rPr lang="zh-CN" alt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严益能</a:t>
            </a: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 程序 武理（声音特效、机关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BUFF</a:t>
            </a: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、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UI</a:t>
            </a: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界面控件交互）</a:t>
            </a:r>
            <a:endParaRPr lang="zh-CN" altLang="en-US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              蓝浩伦 程序 厦大（关卡、动画、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UI</a:t>
            </a:r>
            <a:r>
              <a:rPr lang="zh-CN" altLang="en-US">
                <a:latin typeface="Calibri" charset="0"/>
                <a:ea typeface="Calibri" charset="0"/>
                <a:cs typeface="Calibri" charset="0"/>
              </a:rPr>
              <a:t>）</a:t>
            </a:r>
            <a:endParaRPr lang="zh-CN" alt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400715" y="594586"/>
            <a:ext cx="5022680" cy="368300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/>
              <a:t>                              </a:t>
            </a:r>
            <a:r>
              <a:rPr lang="zh-CN" altLang="en-US" sz="5400"/>
              <a:t>   银河喵喵战士队</a:t>
            </a:r>
            <a:endParaRPr lang="zh-CN" altLang="en-US" sz="5400"/>
          </a:p>
        </p:txBody>
      </p:sp>
      <p:grpSp>
        <p:nvGrpSpPr>
          <p:cNvPr id="5" name="Group 11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9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0989750" y="4248441"/>
            <a:ext cx="683280" cy="683280"/>
            <a:chOff x="6278028" y="-316161"/>
            <a:chExt cx="2905038" cy="2905038"/>
          </a:xfrm>
        </p:grpSpPr>
        <p:sp>
          <p:nvSpPr>
            <p:cNvPr id="30" name="Oval 29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41050" y="5688009"/>
            <a:ext cx="1090376" cy="1090376"/>
            <a:chOff x="6278028" y="-316161"/>
            <a:chExt cx="2905038" cy="2905038"/>
          </a:xfrm>
        </p:grpSpPr>
        <p:sp>
          <p:nvSpPr>
            <p:cNvPr id="24" name="Oval 23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1390427"/>
            <a:ext cx="12192000" cy="685800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5629" y="2466883"/>
            <a:ext cx="4450974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游戏介绍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 Placeholder 6"/>
          <p:cNvSpPr txBox="1"/>
          <p:nvPr/>
        </p:nvSpPr>
        <p:spPr>
          <a:xfrm>
            <a:off x="795628" y="3543673"/>
            <a:ext cx="7157662" cy="1801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游戏名称：细胞爆爆爆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游戏类型：角色扮演，可爱，休闲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故事背景：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因为宿主的作息紊乱，熬夜，抽烟，喝酒饮食不健康等问题，你诞生了。你是诞生在一个社畜体内的癌细胞，你觉得自己并不平凡，背负着主角的使命，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但当你走到最后，你不过是一个摧毁这个世界的罪人。但。。。你其实。。。也可以。。。拯救。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Placeholder 6"/>
          <p:cNvSpPr txBox="1"/>
          <p:nvPr/>
        </p:nvSpPr>
        <p:spPr>
          <a:xfrm>
            <a:off x="1563206" y="2221090"/>
            <a:ext cx="3213846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id-ID" sz="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PASTEL CREATIVE PRESENTATION.</a:t>
            </a:r>
            <a:endParaRPr lang="en-US" sz="800" spc="3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5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0989750" y="4248441"/>
            <a:ext cx="683280" cy="683280"/>
            <a:chOff x="6278028" y="-316161"/>
            <a:chExt cx="2905038" cy="2905038"/>
          </a:xfrm>
        </p:grpSpPr>
        <p:sp>
          <p:nvSpPr>
            <p:cNvPr id="30" name="Oval 29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41050" y="5688009"/>
            <a:ext cx="1090376" cy="1090376"/>
            <a:chOff x="6278028" y="-316161"/>
            <a:chExt cx="2905038" cy="2905038"/>
          </a:xfrm>
        </p:grpSpPr>
        <p:sp>
          <p:nvSpPr>
            <p:cNvPr id="24" name="Oval 23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1390427"/>
            <a:ext cx="12192000" cy="685800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5585" y="2430674"/>
            <a:ext cx="4450974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核心玩法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 Placeholder 6"/>
          <p:cNvSpPr txBox="1"/>
          <p:nvPr/>
        </p:nvSpPr>
        <p:spPr>
          <a:xfrm>
            <a:off x="795585" y="3269340"/>
            <a:ext cx="10459056" cy="33810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吞噬：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通过吞噬使自己体型变大，移速加快，血量变多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躲避：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小心白细胞，淋巴细胞，巨噬细胞的攻击，以及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细胞远程攻击和药物的范围杀伤。当然也要小心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细胞的超级攻击。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追逐：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利用地形，机关，追逐上普通细胞，掠夺他们的养分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战斗：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体型越大，可以吞噬的细胞越多，只要你够大，白细胞，淋巴细胞都不在话下。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道德困境：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当玩家意识到自己是癌细胞的时候，是选择自杀，还宿主一个健康的身体，还是选择于这具身体同归于尽。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5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/>
          <p:nvPr>
            <p:ph type="pic" sz="quarter" idx="10"/>
          </p:nvPr>
        </p:nvSpPr>
        <p:spPr/>
      </p:sp>
      <p:grpSp>
        <p:nvGrpSpPr>
          <p:cNvPr id="29" name="Group 28"/>
          <p:cNvGrpSpPr/>
          <p:nvPr/>
        </p:nvGrpSpPr>
        <p:grpSpPr>
          <a:xfrm>
            <a:off x="10989750" y="4248441"/>
            <a:ext cx="683280" cy="683280"/>
            <a:chOff x="6278028" y="-316161"/>
            <a:chExt cx="2905038" cy="2905038"/>
          </a:xfrm>
        </p:grpSpPr>
        <p:sp>
          <p:nvSpPr>
            <p:cNvPr id="30" name="Oval 29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41050" y="5688009"/>
            <a:ext cx="1090376" cy="1090376"/>
            <a:chOff x="6278028" y="-316161"/>
            <a:chExt cx="2905038" cy="2905038"/>
          </a:xfrm>
        </p:grpSpPr>
        <p:sp>
          <p:nvSpPr>
            <p:cNvPr id="24" name="Oval 23"/>
            <p:cNvSpPr/>
            <p:nvPr/>
          </p:nvSpPr>
          <p:spPr>
            <a:xfrm>
              <a:off x="6278028" y="-316161"/>
              <a:ext cx="2905038" cy="29050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/>
            <p:cNvSpPr/>
            <p:nvPr/>
          </p:nvSpPr>
          <p:spPr>
            <a:xfrm>
              <a:off x="6397253" y="-196936"/>
              <a:ext cx="2666588" cy="26665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1367445"/>
            <a:ext cx="12192000" cy="6858000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5629" y="2466883"/>
            <a:ext cx="4450974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基础操作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 Placeholder 6"/>
          <p:cNvSpPr txBox="1"/>
          <p:nvPr/>
        </p:nvSpPr>
        <p:spPr>
          <a:xfrm>
            <a:off x="795628" y="3543673"/>
            <a:ext cx="7157662" cy="1801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基础操作：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WASD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进行移动，空格跳跃，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shift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键向前方冲刺一段距离。鼠标左键进行吞噬。移动鼠标转动镜头。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任务说明：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不断吞噬，不断进化，最终与这个世界同归于尽。（或者选择被消灭，恢复世界和平）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Placeholder 6"/>
          <p:cNvSpPr txBox="1"/>
          <p:nvPr/>
        </p:nvSpPr>
        <p:spPr>
          <a:xfrm>
            <a:off x="1563206" y="2221090"/>
            <a:ext cx="3213846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id-ID" sz="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PASTEL CREATIVE PRESENTATION.</a:t>
            </a:r>
            <a:endParaRPr lang="en-US" sz="800" spc="3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4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5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4740038" cy="6858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6229258" y="2730353"/>
            <a:ext cx="4823425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bg1"/>
                </a:solidFill>
              </a:rPr>
              <a:t>美术设计</a:t>
            </a:r>
            <a:endParaRPr lang="zh-CN" altLang="en-US" sz="4800" b="1" spc="300" dirty="0">
              <a:solidFill>
                <a:schemeClr val="bg1"/>
              </a:solidFill>
            </a:endParaRPr>
          </a:p>
        </p:txBody>
      </p:sp>
      <p:sp>
        <p:nvSpPr>
          <p:cNvPr id="11" name="Text Placeholder 6"/>
          <p:cNvSpPr txBox="1"/>
          <p:nvPr/>
        </p:nvSpPr>
        <p:spPr>
          <a:xfrm>
            <a:off x="6229258" y="4058957"/>
            <a:ext cx="4450974" cy="531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altLang="zh-CN" sz="24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角色设计</a:t>
            </a:r>
            <a:endParaRPr lang="zh-CN" altLang="en-US" sz="24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altLang="zh-CN" sz="2400" dirty="0">
                <a:solidFill>
                  <a:schemeClr val="bg1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场景设计</a:t>
            </a:r>
            <a:endParaRPr lang="zh-CN" altLang="en-US" sz="2400" dirty="0">
              <a:solidFill>
                <a:schemeClr val="bg1"/>
              </a:solidFill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altLang="zh-CN" sz="2400" dirty="0">
                <a:solidFill>
                  <a:schemeClr val="bg1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3.</a:t>
            </a:r>
            <a:r>
              <a:rPr lang="zh-CN" altLang="en-US" sz="2400" dirty="0">
                <a:solidFill>
                  <a:schemeClr val="bg1"/>
                </a:solidFill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过场动画</a:t>
            </a:r>
            <a:endParaRPr lang="id-ID" sz="24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24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319507" y="6391219"/>
            <a:ext cx="1496624" cy="288366"/>
            <a:chOff x="10319507" y="6391219"/>
            <a:chExt cx="1496624" cy="288366"/>
          </a:xfrm>
          <a:solidFill>
            <a:schemeClr val="bg1"/>
          </a:solidFill>
        </p:grpSpPr>
        <p:sp>
          <p:nvSpPr>
            <p:cNvPr id="15" name="Shape 5019"/>
            <p:cNvSpPr/>
            <p:nvPr/>
          </p:nvSpPr>
          <p:spPr>
            <a:xfrm>
              <a:off x="10919425" y="6391219"/>
              <a:ext cx="288291" cy="2883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433" y="119802"/>
                  </a:moveTo>
                  <a:lnTo>
                    <a:pt x="104433" y="119802"/>
                  </a:lnTo>
                  <a:cubicBezTo>
                    <a:pt x="15369" y="119802"/>
                    <a:pt x="15369" y="119802"/>
                    <a:pt x="15369" y="119802"/>
                  </a:cubicBezTo>
                  <a:cubicBezTo>
                    <a:pt x="7093" y="119802"/>
                    <a:pt x="0" y="112709"/>
                    <a:pt x="0" y="104433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0" y="6896"/>
                    <a:pt x="7093" y="0"/>
                    <a:pt x="15369" y="0"/>
                  </a:cubicBezTo>
                  <a:cubicBezTo>
                    <a:pt x="104433" y="0"/>
                    <a:pt x="104433" y="0"/>
                    <a:pt x="104433" y="0"/>
                  </a:cubicBezTo>
                  <a:cubicBezTo>
                    <a:pt x="112906" y="0"/>
                    <a:pt x="119802" y="6896"/>
                    <a:pt x="119802" y="15369"/>
                  </a:cubicBezTo>
                  <a:cubicBezTo>
                    <a:pt x="119802" y="104433"/>
                    <a:pt x="119802" y="104433"/>
                    <a:pt x="119802" y="104433"/>
                  </a:cubicBezTo>
                  <a:cubicBezTo>
                    <a:pt x="119802" y="112709"/>
                    <a:pt x="112906" y="119802"/>
                    <a:pt x="104433" y="119802"/>
                  </a:cubicBezTo>
                  <a:close/>
                  <a:moveTo>
                    <a:pt x="59901" y="36256"/>
                  </a:moveTo>
                  <a:lnTo>
                    <a:pt x="59901" y="36256"/>
                  </a:lnTo>
                  <a:cubicBezTo>
                    <a:pt x="50049" y="36256"/>
                    <a:pt x="43152" y="41773"/>
                    <a:pt x="39014" y="50049"/>
                  </a:cubicBezTo>
                  <a:lnTo>
                    <a:pt x="39014" y="50049"/>
                  </a:lnTo>
                  <a:lnTo>
                    <a:pt x="39014" y="50049"/>
                  </a:lnTo>
                  <a:cubicBezTo>
                    <a:pt x="39014" y="51428"/>
                    <a:pt x="39014" y="51428"/>
                    <a:pt x="37635" y="51428"/>
                  </a:cubicBezTo>
                  <a:lnTo>
                    <a:pt x="37635" y="53004"/>
                  </a:lnTo>
                  <a:lnTo>
                    <a:pt x="37635" y="54384"/>
                  </a:lnTo>
                  <a:cubicBezTo>
                    <a:pt x="37635" y="54384"/>
                    <a:pt x="37635" y="54384"/>
                    <a:pt x="37635" y="55763"/>
                  </a:cubicBezTo>
                  <a:cubicBezTo>
                    <a:pt x="37635" y="55763"/>
                    <a:pt x="37635" y="55763"/>
                    <a:pt x="37635" y="57142"/>
                  </a:cubicBezTo>
                  <a:lnTo>
                    <a:pt x="37635" y="57142"/>
                  </a:lnTo>
                  <a:cubicBezTo>
                    <a:pt x="37635" y="58522"/>
                    <a:pt x="36256" y="58522"/>
                    <a:pt x="36256" y="59901"/>
                  </a:cubicBezTo>
                  <a:cubicBezTo>
                    <a:pt x="36256" y="72315"/>
                    <a:pt x="47290" y="83546"/>
                    <a:pt x="59901" y="83546"/>
                  </a:cubicBezTo>
                  <a:cubicBezTo>
                    <a:pt x="72512" y="83546"/>
                    <a:pt x="83546" y="72315"/>
                    <a:pt x="83546" y="59901"/>
                  </a:cubicBezTo>
                  <a:cubicBezTo>
                    <a:pt x="83546" y="58522"/>
                    <a:pt x="82167" y="58522"/>
                    <a:pt x="82167" y="57142"/>
                  </a:cubicBezTo>
                  <a:lnTo>
                    <a:pt x="82167" y="57142"/>
                  </a:lnTo>
                  <a:cubicBezTo>
                    <a:pt x="82167" y="55763"/>
                    <a:pt x="82167" y="55763"/>
                    <a:pt x="82167" y="55763"/>
                  </a:cubicBezTo>
                  <a:cubicBezTo>
                    <a:pt x="82167" y="54384"/>
                    <a:pt x="82167" y="54384"/>
                    <a:pt x="82167" y="54384"/>
                  </a:cubicBezTo>
                  <a:lnTo>
                    <a:pt x="82167" y="53004"/>
                  </a:lnTo>
                  <a:lnTo>
                    <a:pt x="82167" y="51428"/>
                  </a:lnTo>
                  <a:cubicBezTo>
                    <a:pt x="80788" y="51428"/>
                    <a:pt x="80788" y="51428"/>
                    <a:pt x="80788" y="50049"/>
                  </a:cubicBezTo>
                  <a:lnTo>
                    <a:pt x="80788" y="50049"/>
                  </a:lnTo>
                  <a:lnTo>
                    <a:pt x="80788" y="50049"/>
                  </a:lnTo>
                  <a:cubicBezTo>
                    <a:pt x="76650" y="41773"/>
                    <a:pt x="69753" y="36256"/>
                    <a:pt x="59901" y="36256"/>
                  </a:cubicBezTo>
                  <a:close/>
                  <a:moveTo>
                    <a:pt x="105812" y="19507"/>
                  </a:moveTo>
                  <a:lnTo>
                    <a:pt x="105812" y="19507"/>
                  </a:lnTo>
                  <a:cubicBezTo>
                    <a:pt x="105812" y="16748"/>
                    <a:pt x="103054" y="13990"/>
                    <a:pt x="100295" y="13990"/>
                  </a:cubicBezTo>
                  <a:cubicBezTo>
                    <a:pt x="87684" y="13990"/>
                    <a:pt x="87684" y="13990"/>
                    <a:pt x="87684" y="13990"/>
                  </a:cubicBezTo>
                  <a:cubicBezTo>
                    <a:pt x="84926" y="13990"/>
                    <a:pt x="82167" y="16748"/>
                    <a:pt x="82167" y="19507"/>
                  </a:cubicBezTo>
                  <a:cubicBezTo>
                    <a:pt x="82167" y="31921"/>
                    <a:pt x="82167" y="31921"/>
                    <a:pt x="82167" y="31921"/>
                  </a:cubicBezTo>
                  <a:cubicBezTo>
                    <a:pt x="82167" y="34876"/>
                    <a:pt x="84926" y="37635"/>
                    <a:pt x="87684" y="37635"/>
                  </a:cubicBezTo>
                  <a:cubicBezTo>
                    <a:pt x="100295" y="37635"/>
                    <a:pt x="100295" y="37635"/>
                    <a:pt x="100295" y="37635"/>
                  </a:cubicBezTo>
                  <a:cubicBezTo>
                    <a:pt x="103054" y="37635"/>
                    <a:pt x="105812" y="34876"/>
                    <a:pt x="105812" y="31921"/>
                  </a:cubicBezTo>
                  <a:lnTo>
                    <a:pt x="105812" y="19507"/>
                  </a:lnTo>
                  <a:close/>
                  <a:moveTo>
                    <a:pt x="105812" y="50049"/>
                  </a:moveTo>
                  <a:lnTo>
                    <a:pt x="105812" y="50049"/>
                  </a:lnTo>
                  <a:cubicBezTo>
                    <a:pt x="94778" y="50049"/>
                    <a:pt x="94778" y="50049"/>
                    <a:pt x="94778" y="50049"/>
                  </a:cubicBezTo>
                  <a:cubicBezTo>
                    <a:pt x="96157" y="53004"/>
                    <a:pt x="96157" y="57142"/>
                    <a:pt x="96157" y="59901"/>
                  </a:cubicBezTo>
                  <a:cubicBezTo>
                    <a:pt x="96157" y="79408"/>
                    <a:pt x="79408" y="96157"/>
                    <a:pt x="59901" y="96157"/>
                  </a:cubicBezTo>
                  <a:cubicBezTo>
                    <a:pt x="40394" y="96157"/>
                    <a:pt x="23645" y="79408"/>
                    <a:pt x="23645" y="59901"/>
                  </a:cubicBezTo>
                  <a:cubicBezTo>
                    <a:pt x="23645" y="57142"/>
                    <a:pt x="23645" y="53004"/>
                    <a:pt x="25024" y="50049"/>
                  </a:cubicBezTo>
                  <a:cubicBezTo>
                    <a:pt x="13990" y="50049"/>
                    <a:pt x="13990" y="50049"/>
                    <a:pt x="13990" y="50049"/>
                  </a:cubicBezTo>
                  <a:cubicBezTo>
                    <a:pt x="13990" y="100295"/>
                    <a:pt x="13990" y="100295"/>
                    <a:pt x="13990" y="100295"/>
                  </a:cubicBezTo>
                  <a:cubicBezTo>
                    <a:pt x="13990" y="103054"/>
                    <a:pt x="16748" y="105812"/>
                    <a:pt x="19507" y="105812"/>
                  </a:cubicBezTo>
                  <a:cubicBezTo>
                    <a:pt x="100295" y="105812"/>
                    <a:pt x="100295" y="105812"/>
                    <a:pt x="100295" y="105812"/>
                  </a:cubicBezTo>
                  <a:cubicBezTo>
                    <a:pt x="103054" y="105812"/>
                    <a:pt x="105812" y="103054"/>
                    <a:pt x="105812" y="100295"/>
                  </a:cubicBezTo>
                  <a:lnTo>
                    <a:pt x="105812" y="500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" name="Shape 5020"/>
            <p:cNvSpPr/>
            <p:nvPr/>
          </p:nvSpPr>
          <p:spPr>
            <a:xfrm>
              <a:off x="10319507" y="6416294"/>
              <a:ext cx="286203" cy="2340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727" y="0"/>
                  </a:moveTo>
                  <a:lnTo>
                    <a:pt x="81727" y="0"/>
                  </a:lnTo>
                  <a:cubicBezTo>
                    <a:pt x="91495" y="0"/>
                    <a:pt x="95880" y="5322"/>
                    <a:pt x="101461" y="10403"/>
                  </a:cubicBezTo>
                  <a:cubicBezTo>
                    <a:pt x="105647" y="10403"/>
                    <a:pt x="111229" y="7016"/>
                    <a:pt x="114019" y="5322"/>
                  </a:cubicBezTo>
                  <a:cubicBezTo>
                    <a:pt x="115614" y="3629"/>
                    <a:pt x="115614" y="3629"/>
                    <a:pt x="117009" y="3629"/>
                  </a:cubicBezTo>
                  <a:cubicBezTo>
                    <a:pt x="115614" y="8709"/>
                    <a:pt x="112624" y="13790"/>
                    <a:pt x="108438" y="17177"/>
                  </a:cubicBezTo>
                  <a:cubicBezTo>
                    <a:pt x="108438" y="17177"/>
                    <a:pt x="107043" y="18870"/>
                    <a:pt x="105647" y="18870"/>
                  </a:cubicBezTo>
                  <a:lnTo>
                    <a:pt x="105647" y="18870"/>
                  </a:lnTo>
                  <a:cubicBezTo>
                    <a:pt x="111229" y="18870"/>
                    <a:pt x="115614" y="15483"/>
                    <a:pt x="119800" y="15483"/>
                  </a:cubicBezTo>
                  <a:lnTo>
                    <a:pt x="119800" y="15483"/>
                  </a:lnTo>
                  <a:cubicBezTo>
                    <a:pt x="118405" y="18870"/>
                    <a:pt x="115614" y="23951"/>
                    <a:pt x="111229" y="25645"/>
                  </a:cubicBezTo>
                  <a:cubicBezTo>
                    <a:pt x="109833" y="27338"/>
                    <a:pt x="109833" y="29274"/>
                    <a:pt x="108438" y="30967"/>
                  </a:cubicBezTo>
                  <a:cubicBezTo>
                    <a:pt x="108438" y="37741"/>
                    <a:pt x="108438" y="42822"/>
                    <a:pt x="107043" y="49596"/>
                  </a:cubicBezTo>
                  <a:cubicBezTo>
                    <a:pt x="100066" y="82258"/>
                    <a:pt x="84518" y="106209"/>
                    <a:pt x="59202" y="116370"/>
                  </a:cubicBezTo>
                  <a:cubicBezTo>
                    <a:pt x="49235" y="119758"/>
                    <a:pt x="33887" y="119758"/>
                    <a:pt x="23920" y="118064"/>
                  </a:cubicBezTo>
                  <a:cubicBezTo>
                    <a:pt x="18338" y="116370"/>
                    <a:pt x="14152" y="114677"/>
                    <a:pt x="8372" y="111290"/>
                  </a:cubicBezTo>
                  <a:cubicBezTo>
                    <a:pt x="6976" y="109596"/>
                    <a:pt x="4186" y="109596"/>
                    <a:pt x="2790" y="107903"/>
                  </a:cubicBezTo>
                  <a:cubicBezTo>
                    <a:pt x="1395" y="106209"/>
                    <a:pt x="1395" y="106209"/>
                    <a:pt x="0" y="106209"/>
                  </a:cubicBezTo>
                  <a:cubicBezTo>
                    <a:pt x="2790" y="106209"/>
                    <a:pt x="5581" y="106209"/>
                    <a:pt x="8372" y="106209"/>
                  </a:cubicBezTo>
                  <a:cubicBezTo>
                    <a:pt x="9966" y="106209"/>
                    <a:pt x="12757" y="106209"/>
                    <a:pt x="15548" y="104516"/>
                  </a:cubicBezTo>
                  <a:cubicBezTo>
                    <a:pt x="21129" y="102580"/>
                    <a:pt x="25315" y="100887"/>
                    <a:pt x="29501" y="99193"/>
                  </a:cubicBezTo>
                  <a:cubicBezTo>
                    <a:pt x="32491" y="97500"/>
                    <a:pt x="35282" y="95806"/>
                    <a:pt x="36677" y="92419"/>
                  </a:cubicBezTo>
                  <a:cubicBezTo>
                    <a:pt x="33887" y="92419"/>
                    <a:pt x="31096" y="92419"/>
                    <a:pt x="29501" y="92419"/>
                  </a:cubicBezTo>
                  <a:cubicBezTo>
                    <a:pt x="21129" y="89032"/>
                    <a:pt x="16943" y="82258"/>
                    <a:pt x="14152" y="71854"/>
                  </a:cubicBezTo>
                  <a:cubicBezTo>
                    <a:pt x="15548" y="73548"/>
                    <a:pt x="22524" y="73548"/>
                    <a:pt x="23920" y="71854"/>
                  </a:cubicBezTo>
                  <a:cubicBezTo>
                    <a:pt x="21129" y="71854"/>
                    <a:pt x="18338" y="70161"/>
                    <a:pt x="16943" y="68467"/>
                  </a:cubicBezTo>
                  <a:cubicBezTo>
                    <a:pt x="9966" y="63387"/>
                    <a:pt x="4186" y="54919"/>
                    <a:pt x="4186" y="42822"/>
                  </a:cubicBezTo>
                  <a:cubicBezTo>
                    <a:pt x="5581" y="42822"/>
                    <a:pt x="6976" y="42822"/>
                    <a:pt x="6976" y="44516"/>
                  </a:cubicBezTo>
                  <a:cubicBezTo>
                    <a:pt x="8372" y="44516"/>
                    <a:pt x="9966" y="44516"/>
                    <a:pt x="12757" y="46209"/>
                  </a:cubicBezTo>
                  <a:lnTo>
                    <a:pt x="15548" y="46209"/>
                  </a:lnTo>
                  <a:lnTo>
                    <a:pt x="15548" y="46209"/>
                  </a:lnTo>
                  <a:cubicBezTo>
                    <a:pt x="14152" y="44516"/>
                    <a:pt x="12757" y="42822"/>
                    <a:pt x="11362" y="41129"/>
                  </a:cubicBezTo>
                  <a:cubicBezTo>
                    <a:pt x="6976" y="34354"/>
                    <a:pt x="2790" y="25645"/>
                    <a:pt x="5581" y="13790"/>
                  </a:cubicBezTo>
                  <a:cubicBezTo>
                    <a:pt x="5581" y="10403"/>
                    <a:pt x="6976" y="8709"/>
                    <a:pt x="8372" y="7016"/>
                  </a:cubicBezTo>
                  <a:lnTo>
                    <a:pt x="8372" y="7016"/>
                  </a:lnTo>
                  <a:cubicBezTo>
                    <a:pt x="8372" y="7016"/>
                    <a:pt x="9966" y="8709"/>
                    <a:pt x="11362" y="8709"/>
                  </a:cubicBezTo>
                  <a:cubicBezTo>
                    <a:pt x="12757" y="12096"/>
                    <a:pt x="15548" y="15483"/>
                    <a:pt x="18338" y="17177"/>
                  </a:cubicBezTo>
                  <a:cubicBezTo>
                    <a:pt x="26710" y="25645"/>
                    <a:pt x="35282" y="30967"/>
                    <a:pt x="47840" y="36048"/>
                  </a:cubicBezTo>
                  <a:cubicBezTo>
                    <a:pt x="52026" y="36048"/>
                    <a:pt x="55016" y="37741"/>
                    <a:pt x="59202" y="37741"/>
                  </a:cubicBezTo>
                  <a:cubicBezTo>
                    <a:pt x="57807" y="32661"/>
                    <a:pt x="57807" y="27338"/>
                    <a:pt x="59202" y="23951"/>
                  </a:cubicBezTo>
                  <a:cubicBezTo>
                    <a:pt x="61993" y="13790"/>
                    <a:pt x="66179" y="7016"/>
                    <a:pt x="73355" y="3629"/>
                  </a:cubicBezTo>
                  <a:cubicBezTo>
                    <a:pt x="74750" y="1935"/>
                    <a:pt x="77541" y="1935"/>
                    <a:pt x="78936" y="1935"/>
                  </a:cubicBezTo>
                  <a:cubicBezTo>
                    <a:pt x="80332" y="1935"/>
                    <a:pt x="80332" y="0"/>
                    <a:pt x="81727" y="0"/>
                  </a:cubicBezTo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7" name="Shape 5033"/>
            <p:cNvSpPr/>
            <p:nvPr/>
          </p:nvSpPr>
          <p:spPr>
            <a:xfrm>
              <a:off x="11529930" y="6391219"/>
              <a:ext cx="286201" cy="2841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833" y="119800"/>
                  </a:moveTo>
                  <a:lnTo>
                    <a:pt x="109833" y="119800"/>
                  </a:lnTo>
                  <a:cubicBezTo>
                    <a:pt x="8372" y="119800"/>
                    <a:pt x="8372" y="119800"/>
                    <a:pt x="8372" y="119800"/>
                  </a:cubicBezTo>
                  <a:cubicBezTo>
                    <a:pt x="4186" y="119800"/>
                    <a:pt x="0" y="117004"/>
                    <a:pt x="0" y="111414"/>
                  </a:cubicBezTo>
                  <a:cubicBezTo>
                    <a:pt x="0" y="9783"/>
                    <a:pt x="0" y="9783"/>
                    <a:pt x="0" y="9783"/>
                  </a:cubicBezTo>
                  <a:cubicBezTo>
                    <a:pt x="0" y="4193"/>
                    <a:pt x="4186" y="0"/>
                    <a:pt x="8372" y="0"/>
                  </a:cubicBezTo>
                  <a:cubicBezTo>
                    <a:pt x="109833" y="0"/>
                    <a:pt x="109833" y="0"/>
                    <a:pt x="109833" y="0"/>
                  </a:cubicBezTo>
                  <a:cubicBezTo>
                    <a:pt x="115614" y="0"/>
                    <a:pt x="119800" y="4193"/>
                    <a:pt x="119800" y="9783"/>
                  </a:cubicBezTo>
                  <a:cubicBezTo>
                    <a:pt x="119800" y="111414"/>
                    <a:pt x="119800" y="111414"/>
                    <a:pt x="119800" y="111414"/>
                  </a:cubicBezTo>
                  <a:cubicBezTo>
                    <a:pt x="119800" y="117004"/>
                    <a:pt x="115614" y="119800"/>
                    <a:pt x="109833" y="119800"/>
                  </a:cubicBezTo>
                  <a:close/>
                  <a:moveTo>
                    <a:pt x="50830" y="22562"/>
                  </a:moveTo>
                  <a:lnTo>
                    <a:pt x="50830" y="22562"/>
                  </a:lnTo>
                  <a:cubicBezTo>
                    <a:pt x="45049" y="22562"/>
                    <a:pt x="39468" y="23960"/>
                    <a:pt x="36677" y="25357"/>
                  </a:cubicBezTo>
                  <a:cubicBezTo>
                    <a:pt x="32491" y="28153"/>
                    <a:pt x="29501" y="30948"/>
                    <a:pt x="28106" y="33743"/>
                  </a:cubicBezTo>
                  <a:cubicBezTo>
                    <a:pt x="28106" y="36738"/>
                    <a:pt x="26710" y="39534"/>
                    <a:pt x="26710" y="45124"/>
                  </a:cubicBezTo>
                  <a:cubicBezTo>
                    <a:pt x="26710" y="50715"/>
                    <a:pt x="26710" y="50715"/>
                    <a:pt x="26710" y="50715"/>
                  </a:cubicBezTo>
                  <a:cubicBezTo>
                    <a:pt x="18338" y="50715"/>
                    <a:pt x="18338" y="50715"/>
                    <a:pt x="18338" y="50715"/>
                  </a:cubicBezTo>
                  <a:cubicBezTo>
                    <a:pt x="18338" y="64891"/>
                    <a:pt x="18338" y="64891"/>
                    <a:pt x="18338" y="64891"/>
                  </a:cubicBezTo>
                  <a:cubicBezTo>
                    <a:pt x="26710" y="64891"/>
                    <a:pt x="26710" y="64891"/>
                    <a:pt x="26710" y="64891"/>
                  </a:cubicBezTo>
                  <a:cubicBezTo>
                    <a:pt x="26710" y="111414"/>
                    <a:pt x="26710" y="111414"/>
                    <a:pt x="26710" y="111414"/>
                  </a:cubicBezTo>
                  <a:cubicBezTo>
                    <a:pt x="46445" y="111414"/>
                    <a:pt x="46445" y="111414"/>
                    <a:pt x="46445" y="111414"/>
                  </a:cubicBezTo>
                  <a:cubicBezTo>
                    <a:pt x="46445" y="64891"/>
                    <a:pt x="46445" y="64891"/>
                    <a:pt x="46445" y="64891"/>
                  </a:cubicBezTo>
                  <a:cubicBezTo>
                    <a:pt x="57807" y="64891"/>
                    <a:pt x="57807" y="64891"/>
                    <a:pt x="57807" y="64891"/>
                  </a:cubicBezTo>
                  <a:cubicBezTo>
                    <a:pt x="61993" y="50715"/>
                    <a:pt x="61993" y="50715"/>
                    <a:pt x="61993" y="50715"/>
                  </a:cubicBezTo>
                  <a:cubicBezTo>
                    <a:pt x="46445" y="50715"/>
                    <a:pt x="46445" y="50715"/>
                    <a:pt x="46445" y="50715"/>
                  </a:cubicBezTo>
                  <a:cubicBezTo>
                    <a:pt x="46445" y="45124"/>
                    <a:pt x="46445" y="45124"/>
                    <a:pt x="46445" y="45124"/>
                  </a:cubicBezTo>
                  <a:cubicBezTo>
                    <a:pt x="46445" y="42329"/>
                    <a:pt x="46445" y="39534"/>
                    <a:pt x="47840" y="38136"/>
                  </a:cubicBezTo>
                  <a:cubicBezTo>
                    <a:pt x="49435" y="38136"/>
                    <a:pt x="52225" y="36738"/>
                    <a:pt x="55016" y="36738"/>
                  </a:cubicBezTo>
                  <a:cubicBezTo>
                    <a:pt x="57807" y="36738"/>
                    <a:pt x="59202" y="38136"/>
                    <a:pt x="61993" y="39534"/>
                  </a:cubicBezTo>
                  <a:cubicBezTo>
                    <a:pt x="66179" y="26755"/>
                    <a:pt x="66179" y="26755"/>
                    <a:pt x="66179" y="26755"/>
                  </a:cubicBezTo>
                  <a:cubicBezTo>
                    <a:pt x="60598" y="25357"/>
                    <a:pt x="56411" y="22562"/>
                    <a:pt x="50830" y="225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8" name="Text Placeholder 6"/>
          <p:cNvSpPr txBox="1"/>
          <p:nvPr/>
        </p:nvSpPr>
        <p:spPr>
          <a:xfrm rot="16200000">
            <a:off x="-685134" y="5467960"/>
            <a:ext cx="2085205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en-US" sz="8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 company is an association or collection of individuals.</a:t>
            </a:r>
            <a:endParaRPr lang="en-US" sz="8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 Placeholder 6"/>
          <p:cNvSpPr txBox="1"/>
          <p:nvPr/>
        </p:nvSpPr>
        <p:spPr>
          <a:xfrm>
            <a:off x="7125890" y="2526443"/>
            <a:ext cx="3213846" cy="329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id-ID" sz="800" spc="3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Pre-visual design</a:t>
            </a:r>
            <a:endParaRPr lang="id-ID" sz="800" spc="3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图片 2" descr="upload_post_object_v2_37289205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8152" y="0"/>
            <a:ext cx="315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6082" y="485648"/>
            <a:ext cx="6915895" cy="156845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zh-CN" altLang="en-US" sz="4800" b="1" spc="3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主角：癌细胞（早期）</a:t>
            </a:r>
            <a:endParaRPr lang="id-ID" sz="4800" b="1" spc="3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 Placeholder 6"/>
          <p:cNvSpPr txBox="1"/>
          <p:nvPr/>
        </p:nvSpPr>
        <p:spPr>
          <a:xfrm>
            <a:off x="2289169" y="1264709"/>
            <a:ext cx="4106240" cy="1151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设计说明：</a:t>
            </a:r>
            <a:endParaRPr lang="zh-CN" alt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id-ID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主角是一枚小小瘟神，可爱的外表下有着邪恶的能量。小时候伪装在细胞之中，与其他细胞没有太大区别。随着年龄的增长逐渐颜色加深，长出触须。头上的王冠是与生俱来的荣耀。</a:t>
            </a:r>
            <a:endParaRPr 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图片占位符 1"/>
          <p:cNvPicPr/>
          <p:nvPr>
            <p:ph type="pic" sz="quarter" idx="10"/>
          </p:nvPr>
        </p:nvPicPr>
        <p:blipFill>
          <a:blip r:embed="rId1"/>
          <a:srcRect t="1368" b="1368"/>
        </p:blipFill>
        <p:spPr>
          <a:xfrm>
            <a:off x="666490" y="3260724"/>
            <a:ext cx="3061923" cy="3113256"/>
          </a:xfrm>
        </p:spPr>
      </p:pic>
      <p:pic>
        <p:nvPicPr>
          <p:cNvPr id="4" name="图片 3" descr="upload_post_object_v2_22738109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92" y="3894158"/>
            <a:ext cx="2194806" cy="2194101"/>
          </a:xfrm>
          <a:prstGeom prst="rect">
            <a:avLst/>
          </a:prstGeom>
        </p:spPr>
      </p:pic>
      <p:pic>
        <p:nvPicPr>
          <p:cNvPr id="5" name="图片 4" descr="upload_post_object_v2_2046413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025" y="3891701"/>
            <a:ext cx="2210779" cy="2210068"/>
          </a:xfrm>
          <a:prstGeom prst="rect">
            <a:avLst/>
          </a:prstGeom>
        </p:spPr>
      </p:pic>
      <p:pic>
        <p:nvPicPr>
          <p:cNvPr id="8" name="图片 7" descr="upload_post_object_v2_735697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191" y="3894115"/>
            <a:ext cx="2194892" cy="21941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76082" y="485648"/>
            <a:ext cx="6915895" cy="156845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zh-CN" altLang="en-US" sz="4800" b="1" spc="3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主角：癌细胞（</a:t>
            </a:r>
            <a:r>
              <a:rPr lang="zh-CN" altLang="en-US" sz="4800" b="1" spc="3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charset="0"/>
              </a:rPr>
              <a:t>中</a:t>
            </a:r>
            <a:r>
              <a:rPr lang="zh-CN" altLang="en-US" sz="4800" b="1" spc="3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期）</a:t>
            </a:r>
            <a:endParaRPr lang="id-ID" sz="4800" b="1" spc="3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 Placeholder 6"/>
          <p:cNvSpPr txBox="1"/>
          <p:nvPr/>
        </p:nvSpPr>
        <p:spPr>
          <a:xfrm>
            <a:off x="2289169" y="1264709"/>
            <a:ext cx="4106240" cy="1151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设计说明：</a:t>
            </a:r>
            <a:endParaRPr lang="zh-CN" alt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id-ID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r>
              <a:rPr lang="zh-CN" altLang="en-US" sz="1200" dirty="0">
                <a:solidFill>
                  <a:schemeClr val="bg1"/>
                </a:solidFill>
                <a:latin typeface="Montserrat Ligh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主角是一枚小小瘟神，可爱的外表下有着邪恶的能量。小时候伪装在细胞之中，与其他细胞没有太大区别。随着年龄的增长逐渐颜色加深，长出触须。头上的王冠是与生俱来的荣耀。</a:t>
            </a:r>
            <a:endParaRPr 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2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  <a:defRPr sz="3200"/>
            </a:pPr>
            <a:endParaRPr lang="en-US" sz="1000" dirty="0">
              <a:solidFill>
                <a:schemeClr val="bg1"/>
              </a:solidFill>
              <a:latin typeface="Montserrat Ligh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图片占位符 1"/>
          <p:cNvPicPr/>
          <p:nvPr>
            <p:ph type="pic" sz="quarter" idx="10"/>
          </p:nvPr>
        </p:nvPicPr>
        <p:blipFill>
          <a:blip r:embed="rId1"/>
          <a:srcRect t="1368" b="1368"/>
        </p:blipFill>
        <p:spPr>
          <a:xfrm>
            <a:off x="666490" y="3260724"/>
            <a:ext cx="3061923" cy="3113256"/>
          </a:xfrm>
        </p:spPr>
      </p:pic>
      <p:pic>
        <p:nvPicPr>
          <p:cNvPr id="4" name="图片 3" descr="upload_post_object_v2_22738109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92" y="3894158"/>
            <a:ext cx="2194806" cy="2194101"/>
          </a:xfrm>
          <a:prstGeom prst="rect">
            <a:avLst/>
          </a:prstGeom>
        </p:spPr>
      </p:pic>
      <p:pic>
        <p:nvPicPr>
          <p:cNvPr id="5" name="图片 4" descr="upload_post_object_v2_2046413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025" y="3891701"/>
            <a:ext cx="2210779" cy="2210068"/>
          </a:xfrm>
          <a:prstGeom prst="rect">
            <a:avLst/>
          </a:prstGeom>
        </p:spPr>
      </p:pic>
      <p:pic>
        <p:nvPicPr>
          <p:cNvPr id="41" name="图片 40" descr="upload_post_object_v2_242496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354" y="3650503"/>
            <a:ext cx="2440572" cy="2439787"/>
          </a:xfrm>
          <a:prstGeom prst="rect">
            <a:avLst/>
          </a:prstGeom>
        </p:spPr>
      </p:pic>
      <p:pic>
        <p:nvPicPr>
          <p:cNvPr id="42" name="图片 41" descr="upload_post_object_v2_16072789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125" y="3560105"/>
            <a:ext cx="2515190" cy="2514381"/>
          </a:xfrm>
          <a:prstGeom prst="rect">
            <a:avLst/>
          </a:prstGeom>
        </p:spPr>
      </p:pic>
      <p:pic>
        <p:nvPicPr>
          <p:cNvPr id="43" name="图片 42" descr="upload_post_object_v2_7480547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401" y="3624015"/>
            <a:ext cx="2493576" cy="24927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2596</Words>
  <Application>WPS Office WWO_wpscloud_20240822224406-4472e44c58</Application>
  <PresentationFormat>宽屏</PresentationFormat>
  <Paragraphs>240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宋体</vt:lpstr>
      <vt:lpstr>Wingdings</vt:lpstr>
      <vt:lpstr>Montserrat Light</vt:lpstr>
      <vt:lpstr>MiSans Light</vt:lpstr>
      <vt:lpstr>Open Sans</vt:lpstr>
      <vt:lpstr>Arial Black</vt:lpstr>
      <vt:lpstr>Aharoni</vt:lpstr>
      <vt:lpstr>Roboto</vt:lpstr>
      <vt:lpstr>Montserrat Light</vt:lpstr>
      <vt:lpstr>MiSans Thin</vt:lpstr>
      <vt:lpstr>Calibri</vt:lpstr>
      <vt:lpstr>Aharoni</vt:lpstr>
      <vt:lpstr>宋体</vt:lpstr>
      <vt:lpstr>Lato</vt:lpstr>
      <vt:lpstr>Lato</vt:lpstr>
      <vt:lpstr>Times New Roman</vt:lpstr>
      <vt:lpstr>Noto Sans Lao</vt:lpstr>
      <vt:lpstr>汉仪书宋二KW</vt:lpstr>
      <vt:lpstr>Kingsoft Confetti</vt:lpstr>
      <vt:lpstr>Noto Kufi Arabic</vt:lpstr>
      <vt:lpstr>Noto Serif Devanagari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3059220138@qq.com</cp:lastModifiedBy>
  <dcterms:created xsi:type="dcterms:W3CDTF">2024-08-25T15:56:04Z</dcterms:created>
  <dcterms:modified xsi:type="dcterms:W3CDTF">2024-08-25T15:56:04Z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503EB41A238C10CE7800C366597074D5_42</vt:lpwstr>
  </property>
  <property fmtid="{D5CDD505-2E9C-101B-9397-08002B2CF9AE}" pid="3" name="KSOProductBuildVer">
    <vt:lpwstr>2052-12.9.0.18175</vt:lpwstr>
  </property>
</Properties>
</file>